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E"/>
    <a:srgbClr val="845291"/>
    <a:srgbClr val="1D9BD6"/>
    <a:srgbClr val="38A935"/>
    <a:srgbClr val="E30412"/>
    <a:srgbClr val="6B8224"/>
    <a:srgbClr val="D11326"/>
    <a:srgbClr val="3BA936"/>
    <a:srgbClr val="239BD7"/>
    <a:srgbClr val="ED5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2496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ëlle ." userId="721b934a4577e1c1" providerId="LiveId" clId="{76819FED-0B0E-4F8E-B478-26DC2976C7EB}"/>
    <pc:docChg chg="custSel modSld">
      <pc:chgData name="Noëlle ." userId="721b934a4577e1c1" providerId="LiveId" clId="{76819FED-0B0E-4F8E-B478-26DC2976C7EB}" dt="2021-07-13T12:44:22.241" v="4" actId="478"/>
      <pc:docMkLst>
        <pc:docMk/>
      </pc:docMkLst>
      <pc:sldChg chg="addSp delSp mod">
        <pc:chgData name="Noëlle ." userId="721b934a4577e1c1" providerId="LiveId" clId="{76819FED-0B0E-4F8E-B478-26DC2976C7EB}" dt="2021-07-13T12:44:22.241" v="4" actId="478"/>
        <pc:sldMkLst>
          <pc:docMk/>
          <pc:sldMk cId="1179523931" sldId="259"/>
        </pc:sldMkLst>
        <pc:spChg chg="del">
          <ac:chgData name="Noëlle ." userId="721b934a4577e1c1" providerId="LiveId" clId="{76819FED-0B0E-4F8E-B478-26DC2976C7EB}" dt="2021-07-13T12:44:09.900" v="2" actId="478"/>
          <ac:spMkLst>
            <pc:docMk/>
            <pc:sldMk cId="1179523931" sldId="259"/>
            <ac:spMk id="9" creationId="{E98198ED-869C-45EC-9298-E66BC1AB46E5}"/>
          </ac:spMkLst>
        </pc:spChg>
        <pc:picChg chg="add del">
          <ac:chgData name="Noëlle ." userId="721b934a4577e1c1" providerId="LiveId" clId="{76819FED-0B0E-4F8E-B478-26DC2976C7EB}" dt="2021-07-13T12:44:22.241" v="4" actId="478"/>
          <ac:picMkLst>
            <pc:docMk/>
            <pc:sldMk cId="1179523931" sldId="259"/>
            <ac:picMk id="1028" creationId="{63375B2F-D66F-4A06-918B-2EBB350B2DB7}"/>
          </ac:picMkLst>
        </pc:picChg>
        <pc:picChg chg="del">
          <ac:chgData name="Noëlle ." userId="721b934a4577e1c1" providerId="LiveId" clId="{76819FED-0B0E-4F8E-B478-26DC2976C7EB}" dt="2021-07-13T12:44:07.541" v="1" actId="478"/>
          <ac:picMkLst>
            <pc:docMk/>
            <pc:sldMk cId="1179523931" sldId="259"/>
            <ac:picMk id="2052" creationId="{69F69A9E-37C1-4A34-BA64-27197701A6B7}"/>
          </ac:picMkLst>
        </pc:picChg>
        <pc:picChg chg="del">
          <ac:chgData name="Noëlle ." userId="721b934a4577e1c1" providerId="LiveId" clId="{76819FED-0B0E-4F8E-B478-26DC2976C7EB}" dt="2021-07-13T12:44:05.963" v="0" actId="478"/>
          <ac:picMkLst>
            <pc:docMk/>
            <pc:sldMk cId="1179523931" sldId="259"/>
            <ac:picMk id="2054" creationId="{558C7ECB-CBAE-4B06-9C72-AF07068223EE}"/>
          </ac:picMkLst>
        </pc:picChg>
      </pc:sldChg>
    </pc:docChg>
  </pc:docChgLst>
  <pc:docChgLst>
    <pc:chgData name="Noëlle ." userId="721b934a4577e1c1" providerId="LiveId" clId="{0B949C4D-A5A4-44BF-A430-F74B3B76249B}"/>
    <pc:docChg chg="undo custSel modSld">
      <pc:chgData name="Noëlle ." userId="721b934a4577e1c1" providerId="LiveId" clId="{0B949C4D-A5A4-44BF-A430-F74B3B76249B}" dt="2021-03-28T11:38:02.304" v="1450" actId="20577"/>
      <pc:docMkLst>
        <pc:docMk/>
      </pc:docMkLst>
      <pc:sldChg chg="modSp mod">
        <pc:chgData name="Noëlle ." userId="721b934a4577e1c1" providerId="LiveId" clId="{0B949C4D-A5A4-44BF-A430-F74B3B76249B}" dt="2021-03-28T11:14:18.408" v="32" actId="20577"/>
        <pc:sldMkLst>
          <pc:docMk/>
          <pc:sldMk cId="147544885" sldId="256"/>
        </pc:sldMkLst>
        <pc:spChg chg="mod">
          <ac:chgData name="Noëlle ." userId="721b934a4577e1c1" providerId="LiveId" clId="{0B949C4D-A5A4-44BF-A430-F74B3B76249B}" dt="2021-03-28T11:14:18.408" v="32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0B949C4D-A5A4-44BF-A430-F74B3B76249B}" dt="2021-03-28T11:22:38.462" v="820" actId="20577"/>
        <pc:sldMkLst>
          <pc:docMk/>
          <pc:sldMk cId="3677041355" sldId="257"/>
        </pc:sldMkLst>
        <pc:spChg chg="mod">
          <ac:chgData name="Noëlle ." userId="721b934a4577e1c1" providerId="LiveId" clId="{0B949C4D-A5A4-44BF-A430-F74B3B76249B}" dt="2021-03-28T11:16:39.145" v="174" actId="1076"/>
          <ac:spMkLst>
            <pc:docMk/>
            <pc:sldMk cId="3677041355" sldId="257"/>
            <ac:spMk id="10" creationId="{BDC05DF8-5B27-4EFE-A275-5050F5416985}"/>
          </ac:spMkLst>
        </pc:spChg>
        <pc:spChg chg="mod">
          <ac:chgData name="Noëlle ." userId="721b934a4577e1c1" providerId="LiveId" clId="{0B949C4D-A5A4-44BF-A430-F74B3B76249B}" dt="2021-03-28T11:14:31.900" v="41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0B949C4D-A5A4-44BF-A430-F74B3B76249B}" dt="2021-03-28T11:17:47.996" v="274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0B949C4D-A5A4-44BF-A430-F74B3B76249B}" dt="2021-03-28T11:18:27.751" v="393" actId="20577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0B949C4D-A5A4-44BF-A430-F74B3B76249B}" dt="2021-03-28T11:14:35.718" v="50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0B949C4D-A5A4-44BF-A430-F74B3B76249B}" dt="2021-03-28T11:19:14.841" v="480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0B949C4D-A5A4-44BF-A430-F74B3B76249B}" dt="2021-03-28T11:20:15.796" v="564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0B949C4D-A5A4-44BF-A430-F74B3B76249B}" dt="2021-03-28T11:14:43.138" v="61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0B949C4D-A5A4-44BF-A430-F74B3B76249B}" dt="2021-03-28T11:20:35.524" v="615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0B949C4D-A5A4-44BF-A430-F74B3B76249B}" dt="2021-03-28T11:21:11.120" v="713" actId="20577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0B949C4D-A5A4-44BF-A430-F74B3B76249B}" dt="2021-03-28T11:14:49.249" v="70" actId="20577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0B949C4D-A5A4-44BF-A430-F74B3B76249B}" dt="2021-03-28T11:22:11.984" v="775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0B949C4D-A5A4-44BF-A430-F74B3B76249B}" dt="2021-03-28T11:22:38.462" v="820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0B949C4D-A5A4-44BF-A430-F74B3B76249B}" dt="2021-03-28T11:38:02.304" v="1450" actId="20577"/>
        <pc:sldMkLst>
          <pc:docMk/>
          <pc:sldMk cId="2204387399" sldId="258"/>
        </pc:sldMkLst>
        <pc:spChg chg="mod">
          <ac:chgData name="Noëlle ." userId="721b934a4577e1c1" providerId="LiveId" clId="{0B949C4D-A5A4-44BF-A430-F74B3B76249B}" dt="2021-03-28T11:15:12.799" v="80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0B949C4D-A5A4-44BF-A430-F74B3B76249B}" dt="2021-03-28T11:38:02.304" v="1450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0B949C4D-A5A4-44BF-A430-F74B3B76249B}" dt="2021-03-28T11:24:12.464" v="1010" actId="20577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0B949C4D-A5A4-44BF-A430-F74B3B76249B}" dt="2021-03-28T11:15:21.868" v="92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0B949C4D-A5A4-44BF-A430-F74B3B76249B}" dt="2021-03-28T11:25:34.392" v="1082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0B949C4D-A5A4-44BF-A430-F74B3B76249B}" dt="2021-03-28T11:26:13.097" v="1133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0B949C4D-A5A4-44BF-A430-F74B3B76249B}" dt="2021-03-28T11:15:27.418" v="102" actId="2057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0B949C4D-A5A4-44BF-A430-F74B3B76249B}" dt="2021-03-28T11:29:05.931" v="1426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0B949C4D-A5A4-44BF-A430-F74B3B76249B}" dt="2021-03-28T11:29:16.243" v="1431" actId="6549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B7834CD1-F819-4FA7-8E5C-A38B5A9FD47B}"/>
    <pc:docChg chg="modSld">
      <pc:chgData name="Noëlle ." userId="721b934a4577e1c1" providerId="LiveId" clId="{B7834CD1-F819-4FA7-8E5C-A38B5A9FD47B}" dt="2020-11-16T11:41:54.627" v="89"/>
      <pc:docMkLst>
        <pc:docMk/>
      </pc:docMkLst>
      <pc:sldChg chg="modSp mod">
        <pc:chgData name="Noëlle ." userId="721b934a4577e1c1" providerId="LiveId" clId="{B7834CD1-F819-4FA7-8E5C-A38B5A9FD47B}" dt="2020-11-16T11:40:47.634" v="25" actId="20577"/>
        <pc:sldMkLst>
          <pc:docMk/>
          <pc:sldMk cId="147544885" sldId="256"/>
        </pc:sldMkLst>
        <pc:spChg chg="mod">
          <ac:chgData name="Noëlle ." userId="721b934a4577e1c1" providerId="LiveId" clId="{B7834CD1-F819-4FA7-8E5C-A38B5A9FD47B}" dt="2020-11-16T11:40:47.634" v="25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B7834CD1-F819-4FA7-8E5C-A38B5A9FD47B}" dt="2020-11-16T11:41:31.613" v="69" actId="14100"/>
        <pc:sldMkLst>
          <pc:docMk/>
          <pc:sldMk cId="3677041355" sldId="257"/>
        </pc:sldMkLst>
        <pc:spChg chg="mod">
          <ac:chgData name="Noëlle ." userId="721b934a4577e1c1" providerId="LiveId" clId="{B7834CD1-F819-4FA7-8E5C-A38B5A9FD47B}" dt="2020-11-16T11:40:57.775" v="38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B7834CD1-F819-4FA7-8E5C-A38B5A9FD47B}" dt="2020-11-16T11:41:09.704" v="44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B7834CD1-F819-4FA7-8E5C-A38B5A9FD47B}" dt="2020-11-16T11:41:17.488" v="56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B7834CD1-F819-4FA7-8E5C-A38B5A9FD47B}" dt="2020-11-16T11:41:31.613" v="69" actId="14100"/>
          <ac:spMkLst>
            <pc:docMk/>
            <pc:sldMk cId="3677041355" sldId="257"/>
            <ac:spMk id="30" creationId="{DA0533B9-50D3-412A-8C8B-0DD96BB7C11D}"/>
          </ac:spMkLst>
        </pc:spChg>
      </pc:sldChg>
      <pc:sldChg chg="modSp mod">
        <pc:chgData name="Noëlle ." userId="721b934a4577e1c1" providerId="LiveId" clId="{B7834CD1-F819-4FA7-8E5C-A38B5A9FD47B}" dt="2020-11-16T11:41:54.627" v="89"/>
        <pc:sldMkLst>
          <pc:docMk/>
          <pc:sldMk cId="2204387399" sldId="258"/>
        </pc:sldMkLst>
        <pc:spChg chg="mod">
          <ac:chgData name="Noëlle ." userId="721b934a4577e1c1" providerId="LiveId" clId="{B7834CD1-F819-4FA7-8E5C-A38B5A9FD47B}" dt="2020-11-16T11:41:54.627" v="89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B7834CD1-F819-4FA7-8E5C-A38B5A9FD47B}" dt="2020-11-16T11:41:49.644" v="83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B7834CD1-F819-4FA7-8E5C-A38B5A9FD47B}" dt="2020-11-16T11:41:43.366" v="77"/>
          <ac:spMkLst>
            <pc:docMk/>
            <pc:sldMk cId="2204387399" sldId="258"/>
            <ac:spMk id="22" creationId="{F04F80E8-2B17-4B84-BA48-E4368F581924}"/>
          </ac:spMkLst>
        </pc:spChg>
      </pc:sldChg>
    </pc:docChg>
  </pc:docChgLst>
  <pc:docChgLst>
    <pc:chgData name="Noëlle ." userId="721b934a4577e1c1" providerId="LiveId" clId="{51CEF012-FE0A-4BD4-A2D2-73A710EF0F29}"/>
    <pc:docChg chg="undo custSel modSld">
      <pc:chgData name="Noëlle ." userId="721b934a4577e1c1" providerId="LiveId" clId="{51CEF012-FE0A-4BD4-A2D2-73A710EF0F29}" dt="2020-09-21T08:02:38.690" v="160" actId="478"/>
      <pc:docMkLst>
        <pc:docMk/>
      </pc:docMkLst>
      <pc:sldChg chg="modSp mod">
        <pc:chgData name="Noëlle ." userId="721b934a4577e1c1" providerId="LiveId" clId="{51CEF012-FE0A-4BD4-A2D2-73A710EF0F29}" dt="2020-09-21T08:00:03.490" v="33" actId="20577"/>
        <pc:sldMkLst>
          <pc:docMk/>
          <pc:sldMk cId="147544885" sldId="256"/>
        </pc:sldMkLst>
        <pc:spChg chg="mod">
          <ac:chgData name="Noëlle ." userId="721b934a4577e1c1" providerId="LiveId" clId="{51CEF012-FE0A-4BD4-A2D2-73A710EF0F29}" dt="2020-09-21T08:00:03.490" v="33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addSp delSp modSp mod">
        <pc:chgData name="Noëlle ." userId="721b934a4577e1c1" providerId="LiveId" clId="{51CEF012-FE0A-4BD4-A2D2-73A710EF0F29}" dt="2020-09-21T08:01:47.229" v="110" actId="20577"/>
        <pc:sldMkLst>
          <pc:docMk/>
          <pc:sldMk cId="3677041355" sldId="257"/>
        </pc:sldMkLst>
        <pc:spChg chg="mod">
          <ac:chgData name="Noëlle ." userId="721b934a4577e1c1" providerId="LiveId" clId="{51CEF012-FE0A-4BD4-A2D2-73A710EF0F29}" dt="2020-09-21T08:00:34.625" v="49" actId="20577"/>
          <ac:spMkLst>
            <pc:docMk/>
            <pc:sldMk cId="3677041355" sldId="257"/>
            <ac:spMk id="11" creationId="{7AC23053-5E96-4C7C-A482-035A9E02BFAC}"/>
          </ac:spMkLst>
        </pc:spChg>
        <pc:spChg chg="del">
          <ac:chgData name="Noëlle ." userId="721b934a4577e1c1" providerId="LiveId" clId="{51CEF012-FE0A-4BD4-A2D2-73A710EF0F29}" dt="2020-09-21T08:00:42.586" v="51" actId="478"/>
          <ac:spMkLst>
            <pc:docMk/>
            <pc:sldMk cId="3677041355" sldId="257"/>
            <ac:spMk id="12" creationId="{054880B2-402D-41A0-AB95-0F4C826AE767}"/>
          </ac:spMkLst>
        </pc:spChg>
        <pc:spChg chg="add del mod">
          <ac:chgData name="Noëlle ." userId="721b934a4577e1c1" providerId="LiveId" clId="{51CEF012-FE0A-4BD4-A2D2-73A710EF0F29}" dt="2020-09-21T08:01:30.744" v="92" actId="1076"/>
          <ac:spMkLst>
            <pc:docMk/>
            <pc:sldMk cId="3677041355" sldId="257"/>
            <ac:spMk id="13" creationId="{8DB1A4FC-5B6A-4023-865C-65DB616D4761}"/>
          </ac:spMkLst>
        </pc:spChg>
        <pc:spChg chg="del">
          <ac:chgData name="Noëlle ." userId="721b934a4577e1c1" providerId="LiveId" clId="{51CEF012-FE0A-4BD4-A2D2-73A710EF0F29}" dt="2020-09-21T08:00:16.878" v="34" actId="478"/>
          <ac:spMkLst>
            <pc:docMk/>
            <pc:sldMk cId="3677041355" sldId="257"/>
            <ac:spMk id="16" creationId="{56041F67-CC0A-4D2C-92A2-03F353F9FE55}"/>
          </ac:spMkLst>
        </pc:spChg>
        <pc:spChg chg="del">
          <ac:chgData name="Noëlle ." userId="721b934a4577e1c1" providerId="LiveId" clId="{51CEF012-FE0A-4BD4-A2D2-73A710EF0F29}" dt="2020-09-21T08:00:26.778" v="35" actId="478"/>
          <ac:spMkLst>
            <pc:docMk/>
            <pc:sldMk cId="3677041355" sldId="257"/>
            <ac:spMk id="19" creationId="{AADF7AE1-8B3C-4078-AFE3-E8A036DBA0F3}"/>
          </ac:spMkLst>
        </pc:spChg>
        <pc:spChg chg="mod">
          <ac:chgData name="Noëlle ." userId="721b934a4577e1c1" providerId="LiveId" clId="{51CEF012-FE0A-4BD4-A2D2-73A710EF0F29}" dt="2020-09-21T08:01:06.381" v="80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51CEF012-FE0A-4BD4-A2D2-73A710EF0F29}" dt="2020-09-21T08:00:50.878" v="72" actId="20577"/>
          <ac:spMkLst>
            <pc:docMk/>
            <pc:sldMk cId="3677041355" sldId="257"/>
            <ac:spMk id="22" creationId="{A7C99351-F504-4C7C-AA59-FB2733DC1E3E}"/>
          </ac:spMkLst>
        </pc:spChg>
        <pc:spChg chg="del">
          <ac:chgData name="Noëlle ." userId="721b934a4577e1c1" providerId="LiveId" clId="{51CEF012-FE0A-4BD4-A2D2-73A710EF0F29}" dt="2020-09-21T08:00:39.271" v="50" actId="478"/>
          <ac:spMkLst>
            <pc:docMk/>
            <pc:sldMk cId="3677041355" sldId="257"/>
            <ac:spMk id="23" creationId="{DB70C664-36A6-4907-A8CB-27AD426D0F23}"/>
          </ac:spMkLst>
        </pc:spChg>
        <pc:spChg chg="del">
          <ac:chgData name="Noëlle ." userId="721b934a4577e1c1" providerId="LiveId" clId="{51CEF012-FE0A-4BD4-A2D2-73A710EF0F29}" dt="2020-09-21T08:00:44.551" v="52" actId="478"/>
          <ac:spMkLst>
            <pc:docMk/>
            <pc:sldMk cId="3677041355" sldId="257"/>
            <ac:spMk id="24" creationId="{92FBD0E3-42D2-47C8-A21F-0E7F80501391}"/>
          </ac:spMkLst>
        </pc:spChg>
        <pc:spChg chg="mod">
          <ac:chgData name="Noëlle ." userId="721b934a4577e1c1" providerId="LiveId" clId="{51CEF012-FE0A-4BD4-A2D2-73A710EF0F29}" dt="2020-09-21T08:01:13.396" v="86"/>
          <ac:spMkLst>
            <pc:docMk/>
            <pc:sldMk cId="3677041355" sldId="257"/>
            <ac:spMk id="25" creationId="{8C59979B-3422-4814-BEDF-65AF970C72F6}"/>
          </ac:spMkLst>
        </pc:spChg>
        <pc:spChg chg="del mod">
          <ac:chgData name="Noëlle ." userId="721b934a4577e1c1" providerId="LiveId" clId="{51CEF012-FE0A-4BD4-A2D2-73A710EF0F29}" dt="2020-09-21T08:01:28.395" v="91" actId="478"/>
          <ac:spMkLst>
            <pc:docMk/>
            <pc:sldMk cId="3677041355" sldId="257"/>
            <ac:spMk id="28" creationId="{D61B9BDD-0080-4263-914E-98242E2F8259}"/>
          </ac:spMkLst>
        </pc:spChg>
        <pc:spChg chg="del">
          <ac:chgData name="Noëlle ." userId="721b934a4577e1c1" providerId="LiveId" clId="{51CEF012-FE0A-4BD4-A2D2-73A710EF0F29}" dt="2020-09-21T08:01:33.729" v="93" actId="478"/>
          <ac:spMkLst>
            <pc:docMk/>
            <pc:sldMk cId="3677041355" sldId="257"/>
            <ac:spMk id="29" creationId="{7F8B7EF2-1D10-4EB4-A96A-AB7399E6DA5D}"/>
          </ac:spMkLst>
        </pc:spChg>
        <pc:spChg chg="mod">
          <ac:chgData name="Noëlle ." userId="721b934a4577e1c1" providerId="LiveId" clId="{51CEF012-FE0A-4BD4-A2D2-73A710EF0F29}" dt="2020-09-21T08:01:47.229" v="110" actId="20577"/>
          <ac:spMkLst>
            <pc:docMk/>
            <pc:sldMk cId="3677041355" sldId="257"/>
            <ac:spMk id="30" creationId="{DA0533B9-50D3-412A-8C8B-0DD96BB7C11D}"/>
          </ac:spMkLst>
        </pc:spChg>
        <pc:spChg chg="del">
          <ac:chgData name="Noëlle ." userId="721b934a4577e1c1" providerId="LiveId" clId="{51CEF012-FE0A-4BD4-A2D2-73A710EF0F29}" dt="2020-09-21T08:01:38.597" v="94" actId="478"/>
          <ac:spMkLst>
            <pc:docMk/>
            <pc:sldMk cId="3677041355" sldId="257"/>
            <ac:spMk id="33" creationId="{AF407947-FAF9-4B5F-A915-D06A7DF2E5C0}"/>
          </ac:spMkLst>
        </pc:spChg>
        <pc:spChg chg="del">
          <ac:chgData name="Noëlle ." userId="721b934a4577e1c1" providerId="LiveId" clId="{51CEF012-FE0A-4BD4-A2D2-73A710EF0F29}" dt="2020-09-21T08:01:41.021" v="95" actId="478"/>
          <ac:spMkLst>
            <pc:docMk/>
            <pc:sldMk cId="3677041355" sldId="257"/>
            <ac:spMk id="34" creationId="{5BC36650-D6DD-4F20-B992-EE1693FE906E}"/>
          </ac:spMkLst>
        </pc:spChg>
      </pc:sldChg>
      <pc:sldChg chg="delSp modSp mod">
        <pc:chgData name="Noëlle ." userId="721b934a4577e1c1" providerId="LiveId" clId="{51CEF012-FE0A-4BD4-A2D2-73A710EF0F29}" dt="2020-09-21T08:02:38.690" v="160" actId="478"/>
        <pc:sldMkLst>
          <pc:docMk/>
          <pc:sldMk cId="2204387399" sldId="258"/>
        </pc:sldMkLst>
        <pc:spChg chg="mod">
          <ac:chgData name="Noëlle ." userId="721b934a4577e1c1" providerId="LiveId" clId="{51CEF012-FE0A-4BD4-A2D2-73A710EF0F29}" dt="2020-09-21T08:01:59.074" v="121" actId="20577"/>
          <ac:spMkLst>
            <pc:docMk/>
            <pc:sldMk cId="2204387399" sldId="258"/>
            <ac:spMk id="12" creationId="{BF72C58E-4AE2-4F1E-9275-36A7B139EC9C}"/>
          </ac:spMkLst>
        </pc:spChg>
        <pc:spChg chg="del">
          <ac:chgData name="Noëlle ." userId="721b934a4577e1c1" providerId="LiveId" clId="{51CEF012-FE0A-4BD4-A2D2-73A710EF0F29}" dt="2020-09-21T08:02:19.127" v="155" actId="478"/>
          <ac:spMkLst>
            <pc:docMk/>
            <pc:sldMk cId="2204387399" sldId="258"/>
            <ac:spMk id="15" creationId="{4FB20F37-C1EB-44FF-B66E-021FE4EB13B4}"/>
          </ac:spMkLst>
        </pc:spChg>
        <pc:spChg chg="del">
          <ac:chgData name="Noëlle ." userId="721b934a4577e1c1" providerId="LiveId" clId="{51CEF012-FE0A-4BD4-A2D2-73A710EF0F29}" dt="2020-09-21T08:02:22.519" v="156" actId="478"/>
          <ac:spMkLst>
            <pc:docMk/>
            <pc:sldMk cId="2204387399" sldId="258"/>
            <ac:spMk id="16" creationId="{7381F546-0D33-4F74-AF93-A62A1FAE94ED}"/>
          </ac:spMkLst>
        </pc:spChg>
        <pc:spChg chg="mod">
          <ac:chgData name="Noëlle ." userId="721b934a4577e1c1" providerId="LiveId" clId="{51CEF012-FE0A-4BD4-A2D2-73A710EF0F29}" dt="2020-09-21T08:02:07.055" v="141" actId="20577"/>
          <ac:spMkLst>
            <pc:docMk/>
            <pc:sldMk cId="2204387399" sldId="258"/>
            <ac:spMk id="17" creationId="{8458A4C4-F870-48B7-8E31-CE399822F848}"/>
          </ac:spMkLst>
        </pc:spChg>
        <pc:spChg chg="del">
          <ac:chgData name="Noëlle ." userId="721b934a4577e1c1" providerId="LiveId" clId="{51CEF012-FE0A-4BD4-A2D2-73A710EF0F29}" dt="2020-09-21T08:02:25.531" v="157" actId="478"/>
          <ac:spMkLst>
            <pc:docMk/>
            <pc:sldMk cId="2204387399" sldId="258"/>
            <ac:spMk id="20" creationId="{714A4839-3C2F-42B2-8335-CD9C4F2A058E}"/>
          </ac:spMkLst>
        </pc:spChg>
        <pc:spChg chg="del">
          <ac:chgData name="Noëlle ." userId="721b934a4577e1c1" providerId="LiveId" clId="{51CEF012-FE0A-4BD4-A2D2-73A710EF0F29}" dt="2020-09-21T08:02:29.265" v="158" actId="478"/>
          <ac:spMkLst>
            <pc:docMk/>
            <pc:sldMk cId="2204387399" sldId="258"/>
            <ac:spMk id="21" creationId="{77751683-EDB9-4C11-9AE9-8C10E6521987}"/>
          </ac:spMkLst>
        </pc:spChg>
        <pc:spChg chg="mod">
          <ac:chgData name="Noëlle ." userId="721b934a4577e1c1" providerId="LiveId" clId="{51CEF012-FE0A-4BD4-A2D2-73A710EF0F29}" dt="2020-09-21T08:02:14.017" v="154" actId="20577"/>
          <ac:spMkLst>
            <pc:docMk/>
            <pc:sldMk cId="2204387399" sldId="258"/>
            <ac:spMk id="22" creationId="{F04F80E8-2B17-4B84-BA48-E4368F581924}"/>
          </ac:spMkLst>
        </pc:spChg>
        <pc:spChg chg="del">
          <ac:chgData name="Noëlle ." userId="721b934a4577e1c1" providerId="LiveId" clId="{51CEF012-FE0A-4BD4-A2D2-73A710EF0F29}" dt="2020-09-21T08:02:36.599" v="159" actId="478"/>
          <ac:spMkLst>
            <pc:docMk/>
            <pc:sldMk cId="2204387399" sldId="258"/>
            <ac:spMk id="25" creationId="{66964BF4-98AF-4E6D-A318-60BF950C4ED9}"/>
          </ac:spMkLst>
        </pc:spChg>
        <pc:spChg chg="del">
          <ac:chgData name="Noëlle ." userId="721b934a4577e1c1" providerId="LiveId" clId="{51CEF012-FE0A-4BD4-A2D2-73A710EF0F29}" dt="2020-09-21T08:02:38.690" v="160" actId="478"/>
          <ac:spMkLst>
            <pc:docMk/>
            <pc:sldMk cId="2204387399" sldId="258"/>
            <ac:spMk id="26" creationId="{70D27D74-23AD-4B2B-A54C-514F5C1AAB9C}"/>
          </ac:spMkLst>
        </pc:spChg>
      </pc:sldChg>
    </pc:docChg>
  </pc:docChgLst>
  <pc:docChgLst>
    <pc:chgData name="Noëlle ." userId="721b934a4577e1c1" providerId="LiveId" clId="{32DBA0C1-9CE9-48B1-B170-933F4E846DC9}"/>
    <pc:docChg chg="undo custSel modSld">
      <pc:chgData name="Noëlle ." userId="721b934a4577e1c1" providerId="LiveId" clId="{32DBA0C1-9CE9-48B1-B170-933F4E846DC9}" dt="2020-10-01T13:13:32.647" v="1563" actId="20577"/>
      <pc:docMkLst>
        <pc:docMk/>
      </pc:docMkLst>
      <pc:sldChg chg="modSp mod">
        <pc:chgData name="Noëlle ." userId="721b934a4577e1c1" providerId="LiveId" clId="{32DBA0C1-9CE9-48B1-B170-933F4E846DC9}" dt="2020-10-01T10:58:39.877" v="6" actId="20577"/>
        <pc:sldMkLst>
          <pc:docMk/>
          <pc:sldMk cId="147544885" sldId="256"/>
        </pc:sldMkLst>
        <pc:spChg chg="mod">
          <ac:chgData name="Noëlle ." userId="721b934a4577e1c1" providerId="LiveId" clId="{32DBA0C1-9CE9-48B1-B170-933F4E846DC9}" dt="2020-10-01T10:58:39.877" v="6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32DBA0C1-9CE9-48B1-B170-933F4E846DC9}" dt="2020-10-01T13:13:32.647" v="1563" actId="20577"/>
        <pc:sldMkLst>
          <pc:docMk/>
          <pc:sldMk cId="3677041355" sldId="257"/>
        </pc:sldMkLst>
        <pc:spChg chg="mod">
          <ac:chgData name="Noëlle ." userId="721b934a4577e1c1" providerId="LiveId" clId="{32DBA0C1-9CE9-48B1-B170-933F4E846DC9}" dt="2020-10-01T10:58:49.099" v="9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2DBA0C1-9CE9-48B1-B170-933F4E846DC9}" dt="2020-10-01T11:00:38.981" v="176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32DBA0C1-9CE9-48B1-B170-933F4E846DC9}" dt="2020-10-01T11:01:25.035" v="251" actId="20577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32DBA0C1-9CE9-48B1-B170-933F4E846DC9}" dt="2020-10-01T10:58:53.294" v="12" actId="20577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32DBA0C1-9CE9-48B1-B170-933F4E846DC9}" dt="2020-10-01T11:16:21.381" v="1527" actId="21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32DBA0C1-9CE9-48B1-B170-933F4E846DC9}" dt="2020-10-01T11:02:47.228" v="402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32DBA0C1-9CE9-48B1-B170-933F4E846DC9}" dt="2020-10-01T10:58:56.440" v="15" actId="20577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32DBA0C1-9CE9-48B1-B170-933F4E846DC9}" dt="2020-10-01T13:13:32.647" v="1563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32DBA0C1-9CE9-48B1-B170-933F4E846DC9}" dt="2020-10-01T11:03:46.448" v="529" actId="20577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32DBA0C1-9CE9-48B1-B170-933F4E846DC9}" dt="2020-10-01T10:59:03.610" v="18" actId="20577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32DBA0C1-9CE9-48B1-B170-933F4E846DC9}" dt="2020-10-01T11:05:00.294" v="674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32DBA0C1-9CE9-48B1-B170-933F4E846DC9}" dt="2020-10-01T11:06:16.224" v="782" actId="14100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32DBA0C1-9CE9-48B1-B170-933F4E846DC9}" dt="2020-10-01T13:07:21.633" v="1559" actId="20577"/>
        <pc:sldMkLst>
          <pc:docMk/>
          <pc:sldMk cId="2204387399" sldId="258"/>
        </pc:sldMkLst>
        <pc:spChg chg="mod">
          <ac:chgData name="Noëlle ." userId="721b934a4577e1c1" providerId="LiveId" clId="{32DBA0C1-9CE9-48B1-B170-933F4E846DC9}" dt="2020-10-01T10:59:09.089" v="23" actId="20577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2DBA0C1-9CE9-48B1-B170-933F4E846DC9}" dt="2020-10-01T11:07:05.344" v="912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32DBA0C1-9CE9-48B1-B170-933F4E846DC9}" dt="2020-10-01T11:07:53.263" v="1019" actId="14100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32DBA0C1-9CE9-48B1-B170-933F4E846DC9}" dt="2020-10-01T10:59:11.550" v="25" actId="20577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2DBA0C1-9CE9-48B1-B170-933F4E846DC9}" dt="2020-10-01T13:07:21.633" v="1559" actId="20577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32DBA0C1-9CE9-48B1-B170-933F4E846DC9}" dt="2020-10-01T11:09:05.221" v="1167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32DBA0C1-9CE9-48B1-B170-933F4E846DC9}" dt="2020-10-01T10:59:14.550" v="27" actId="2057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32DBA0C1-9CE9-48B1-B170-933F4E846DC9}" dt="2020-10-01T13:06:00.804" v="1556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32DBA0C1-9CE9-48B1-B170-933F4E846DC9}" dt="2020-10-01T13:06:15.604" v="1558" actId="20577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3C80F3FC-4741-46C7-A5B0-0A73935823B4}"/>
    <pc:docChg chg="undo custSel modSld">
      <pc:chgData name="Noëlle ." userId="721b934a4577e1c1" providerId="LiveId" clId="{3C80F3FC-4741-46C7-A5B0-0A73935823B4}" dt="2020-09-28T07:59:27.804" v="1552" actId="20577"/>
      <pc:docMkLst>
        <pc:docMk/>
      </pc:docMkLst>
      <pc:sldChg chg="modSp mod">
        <pc:chgData name="Noëlle ." userId="721b934a4577e1c1" providerId="LiveId" clId="{3C80F3FC-4741-46C7-A5B0-0A73935823B4}" dt="2020-09-28T07:43:19.877" v="49" actId="20577"/>
        <pc:sldMkLst>
          <pc:docMk/>
          <pc:sldMk cId="147544885" sldId="256"/>
        </pc:sldMkLst>
        <pc:spChg chg="mod">
          <ac:chgData name="Noëlle ." userId="721b934a4577e1c1" providerId="LiveId" clId="{3C80F3FC-4741-46C7-A5B0-0A73935823B4}" dt="2020-09-28T07:43:19.877" v="4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3C80F3FC-4741-46C7-A5B0-0A73935823B4}" dt="2020-09-28T07:53:03.030" v="970" actId="20577"/>
        <pc:sldMkLst>
          <pc:docMk/>
          <pc:sldMk cId="3677041355" sldId="257"/>
        </pc:sldMkLst>
        <pc:spChg chg="mod">
          <ac:chgData name="Noëlle ." userId="721b934a4577e1c1" providerId="LiveId" clId="{3C80F3FC-4741-46C7-A5B0-0A73935823B4}" dt="2020-09-28T07:45:31.001" v="240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3C80F3FC-4741-46C7-A5B0-0A73935823B4}" dt="2020-09-28T07:44:48.471" v="119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3C80F3FC-4741-46C7-A5B0-0A73935823B4}" dt="2020-09-28T07:45:22.805" v="219" actId="20577"/>
          <ac:spMkLst>
            <pc:docMk/>
            <pc:sldMk cId="3677041355" sldId="257"/>
            <ac:spMk id="17" creationId="{F1A2242E-0D92-4B87-9B7F-42A6DEC7AFA3}"/>
          </ac:spMkLst>
        </pc:spChg>
        <pc:spChg chg="mod">
          <ac:chgData name="Noëlle ." userId="721b934a4577e1c1" providerId="LiveId" clId="{3C80F3FC-4741-46C7-A5B0-0A73935823B4}" dt="2020-09-28T07:45:45.290" v="255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3C80F3FC-4741-46C7-A5B0-0A73935823B4}" dt="2020-09-28T07:47:32.609" v="447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3C80F3FC-4741-46C7-A5B0-0A73935823B4}" dt="2020-09-28T07:48:11.926" v="529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3C80F3FC-4741-46C7-A5B0-0A73935823B4}" dt="2020-09-28T07:45:53.818" v="264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3C80F3FC-4741-46C7-A5B0-0A73935823B4}" dt="2020-09-28T07:51:10.870" v="733" actId="1076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3C80F3FC-4741-46C7-A5B0-0A73935823B4}" dt="2020-09-28T07:51:06.434" v="732" actId="1076"/>
          <ac:spMkLst>
            <pc:docMk/>
            <pc:sldMk cId="3677041355" sldId="257"/>
            <ac:spMk id="27" creationId="{2F2516AB-AA1C-43C1-9D83-A686E0672621}"/>
          </ac:spMkLst>
        </pc:spChg>
        <pc:spChg chg="mod">
          <ac:chgData name="Noëlle ." userId="721b934a4577e1c1" providerId="LiveId" clId="{3C80F3FC-4741-46C7-A5B0-0A73935823B4}" dt="2020-09-28T07:46:00.867" v="276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3C80F3FC-4741-46C7-A5B0-0A73935823B4}" dt="2020-09-28T07:52:00.311" v="842" actId="20577"/>
          <ac:spMkLst>
            <pc:docMk/>
            <pc:sldMk cId="3677041355" sldId="257"/>
            <ac:spMk id="31" creationId="{3F23E14D-0251-4193-B87C-9E5A8BAD3ADB}"/>
          </ac:spMkLst>
        </pc:spChg>
        <pc:spChg chg="mod">
          <ac:chgData name="Noëlle ." userId="721b934a4577e1c1" providerId="LiveId" clId="{3C80F3FC-4741-46C7-A5B0-0A73935823B4}" dt="2020-09-28T07:53:03.030" v="970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3C80F3FC-4741-46C7-A5B0-0A73935823B4}" dt="2020-09-28T07:59:27.804" v="1552" actId="20577"/>
        <pc:sldMkLst>
          <pc:docMk/>
          <pc:sldMk cId="2204387399" sldId="258"/>
        </pc:sldMkLst>
        <pc:spChg chg="mod">
          <ac:chgData name="Noëlle ." userId="721b934a4577e1c1" providerId="LiveId" clId="{3C80F3FC-4741-46C7-A5B0-0A73935823B4}" dt="2020-09-28T07:46:10.887" v="281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3C80F3FC-4741-46C7-A5B0-0A73935823B4}" dt="2020-09-28T07:54:34.192" v="1106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3C80F3FC-4741-46C7-A5B0-0A73935823B4}" dt="2020-09-28T07:55:16.451" v="1166" actId="20577"/>
          <ac:spMkLst>
            <pc:docMk/>
            <pc:sldMk cId="2204387399" sldId="258"/>
            <ac:spMk id="14" creationId="{8BADC817-8A46-46C4-B747-359D0700D21D}"/>
          </ac:spMkLst>
        </pc:spChg>
        <pc:spChg chg="mod">
          <ac:chgData name="Noëlle ." userId="721b934a4577e1c1" providerId="LiveId" clId="{3C80F3FC-4741-46C7-A5B0-0A73935823B4}" dt="2020-09-28T07:46:16.884" v="294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3C80F3FC-4741-46C7-A5B0-0A73935823B4}" dt="2020-09-28T07:56:21.280" v="1233" actId="6549"/>
          <ac:spMkLst>
            <pc:docMk/>
            <pc:sldMk cId="2204387399" sldId="258"/>
            <ac:spMk id="18" creationId="{5E45A239-840C-4EF4-B59F-35F3E7DF6A3F}"/>
          </ac:spMkLst>
        </pc:spChg>
        <pc:spChg chg="mod">
          <ac:chgData name="Noëlle ." userId="721b934a4577e1c1" providerId="LiveId" clId="{3C80F3FC-4741-46C7-A5B0-0A73935823B4}" dt="2020-09-28T07:57:19.794" v="1310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3C80F3FC-4741-46C7-A5B0-0A73935823B4}" dt="2020-09-28T07:46:22.885" v="307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3C80F3FC-4741-46C7-A5B0-0A73935823B4}" dt="2020-09-28T07:58:27.916" v="1428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3C80F3FC-4741-46C7-A5B0-0A73935823B4}" dt="2020-09-28T07:59:27.804" v="1552" actId="20577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  <pc:docChgLst>
    <pc:chgData name="Noëlle ." userId="721b934a4577e1c1" providerId="LiveId" clId="{E46DDB38-A8B3-4218-B2EE-339726B1850D}"/>
    <pc:docChg chg="modSld">
      <pc:chgData name="Noëlle ." userId="721b934a4577e1c1" providerId="LiveId" clId="{E46DDB38-A8B3-4218-B2EE-339726B1850D}" dt="2020-11-16T11:42:29.009" v="13" actId="20577"/>
      <pc:docMkLst>
        <pc:docMk/>
      </pc:docMkLst>
      <pc:sldChg chg="modSp mod">
        <pc:chgData name="Noëlle ." userId="721b934a4577e1c1" providerId="LiveId" clId="{E46DDB38-A8B3-4218-B2EE-339726B1850D}" dt="2020-11-16T11:42:29.009" v="13" actId="20577"/>
        <pc:sldMkLst>
          <pc:docMk/>
          <pc:sldMk cId="147544885" sldId="256"/>
        </pc:sldMkLst>
        <pc:spChg chg="mod">
          <ac:chgData name="Noëlle ." userId="721b934a4577e1c1" providerId="LiveId" clId="{E46DDB38-A8B3-4218-B2EE-339726B1850D}" dt="2020-11-16T11:42:29.009" v="13" actId="20577"/>
          <ac:spMkLst>
            <pc:docMk/>
            <pc:sldMk cId="147544885" sldId="256"/>
            <ac:spMk id="17" creationId="{3AAD5D87-7B7D-42E0-8BFB-2CF554AE6D0D}"/>
          </ac:spMkLst>
        </pc:spChg>
      </pc:sldChg>
    </pc:docChg>
  </pc:docChgLst>
  <pc:docChgLst>
    <pc:chgData name="Noëlle ." userId="721b934a4577e1c1" providerId="LiveId" clId="{7A02122E-DCE5-479D-80BB-88E639AF2E0B}"/>
    <pc:docChg chg="modSld">
      <pc:chgData name="Noëlle ." userId="721b934a4577e1c1" providerId="LiveId" clId="{7A02122E-DCE5-479D-80BB-88E639AF2E0B}" dt="2020-07-28T08:52:17.339" v="280" actId="14100"/>
      <pc:docMkLst>
        <pc:docMk/>
      </pc:docMkLst>
      <pc:sldChg chg="modSp mod">
        <pc:chgData name="Noëlle ." userId="721b934a4577e1c1" providerId="LiveId" clId="{7A02122E-DCE5-479D-80BB-88E639AF2E0B}" dt="2020-07-28T08:47:45.518" v="59" actId="20577"/>
        <pc:sldMkLst>
          <pc:docMk/>
          <pc:sldMk cId="147544885" sldId="256"/>
        </pc:sldMkLst>
        <pc:spChg chg="mod">
          <ac:chgData name="Noëlle ." userId="721b934a4577e1c1" providerId="LiveId" clId="{7A02122E-DCE5-479D-80BB-88E639AF2E0B}" dt="2020-07-28T08:47:00.285" v="0" actId="20577"/>
          <ac:spMkLst>
            <pc:docMk/>
            <pc:sldMk cId="147544885" sldId="256"/>
            <ac:spMk id="17" creationId="{3AAD5D87-7B7D-42E0-8BFB-2CF554AE6D0D}"/>
          </ac:spMkLst>
        </pc:spChg>
        <pc:spChg chg="mod">
          <ac:chgData name="Noëlle ." userId="721b934a4577e1c1" providerId="LiveId" clId="{7A02122E-DCE5-479D-80BB-88E639AF2E0B}" dt="2020-07-28T08:47:45.518" v="59" actId="20577"/>
          <ac:spMkLst>
            <pc:docMk/>
            <pc:sldMk cId="147544885" sldId="256"/>
            <ac:spMk id="20" creationId="{C61712E9-7905-4FFD-8C25-B3D668887E95}"/>
          </ac:spMkLst>
        </pc:spChg>
      </pc:sldChg>
      <pc:sldChg chg="modSp mod">
        <pc:chgData name="Noëlle ." userId="721b934a4577e1c1" providerId="LiveId" clId="{7A02122E-DCE5-479D-80BB-88E639AF2E0B}" dt="2020-07-28T08:51:17.020" v="215" actId="20577"/>
        <pc:sldMkLst>
          <pc:docMk/>
          <pc:sldMk cId="3677041355" sldId="257"/>
        </pc:sldMkLst>
        <pc:spChg chg="mod">
          <ac:chgData name="Noëlle ." userId="721b934a4577e1c1" providerId="LiveId" clId="{7A02122E-DCE5-479D-80BB-88E639AF2E0B}" dt="2020-07-28T08:48:52.921" v="81" actId="20577"/>
          <ac:spMkLst>
            <pc:docMk/>
            <pc:sldMk cId="3677041355" sldId="257"/>
            <ac:spMk id="11" creationId="{7AC23053-5E96-4C7C-A482-035A9E02BFAC}"/>
          </ac:spMkLst>
        </pc:spChg>
        <pc:spChg chg="mod">
          <ac:chgData name="Noëlle ." userId="721b934a4577e1c1" providerId="LiveId" clId="{7A02122E-DCE5-479D-80BB-88E639AF2E0B}" dt="2020-07-28T08:50:40.851" v="190" actId="20577"/>
          <ac:spMkLst>
            <pc:docMk/>
            <pc:sldMk cId="3677041355" sldId="257"/>
            <ac:spMk id="15" creationId="{159AF861-990B-4072-88FD-31255BC4E514}"/>
          </ac:spMkLst>
        </pc:spChg>
        <pc:spChg chg="mod">
          <ac:chgData name="Noëlle ." userId="721b934a4577e1c1" providerId="LiveId" clId="{7A02122E-DCE5-479D-80BB-88E639AF2E0B}" dt="2020-07-28T08:49:03.979" v="90"/>
          <ac:spMkLst>
            <pc:docMk/>
            <pc:sldMk cId="3677041355" sldId="257"/>
            <ac:spMk id="20" creationId="{5F0738E4-1E29-4197-8D8D-7F740AF0A1F3}"/>
          </ac:spMkLst>
        </pc:spChg>
        <pc:spChg chg="mod">
          <ac:chgData name="Noëlle ." userId="721b934a4577e1c1" providerId="LiveId" clId="{7A02122E-DCE5-479D-80BB-88E639AF2E0B}" dt="2020-07-28T08:50:45.494" v="192" actId="20577"/>
          <ac:spMkLst>
            <pc:docMk/>
            <pc:sldMk cId="3677041355" sldId="257"/>
            <ac:spMk id="21" creationId="{F3B66C24-D544-4FB9-8F55-198AEA798AA9}"/>
          </ac:spMkLst>
        </pc:spChg>
        <pc:spChg chg="mod">
          <ac:chgData name="Noëlle ." userId="721b934a4577e1c1" providerId="LiveId" clId="{7A02122E-DCE5-479D-80BB-88E639AF2E0B}" dt="2020-07-28T08:50:49.064" v="193" actId="20577"/>
          <ac:spMkLst>
            <pc:docMk/>
            <pc:sldMk cId="3677041355" sldId="257"/>
            <ac:spMk id="22" creationId="{A7C99351-F504-4C7C-AA59-FB2733DC1E3E}"/>
          </ac:spMkLst>
        </pc:spChg>
        <pc:spChg chg="mod">
          <ac:chgData name="Noëlle ." userId="721b934a4577e1c1" providerId="LiveId" clId="{7A02122E-DCE5-479D-80BB-88E639AF2E0B}" dt="2020-07-28T08:49:11.540" v="99"/>
          <ac:spMkLst>
            <pc:docMk/>
            <pc:sldMk cId="3677041355" sldId="257"/>
            <ac:spMk id="25" creationId="{8C59979B-3422-4814-BEDF-65AF970C72F6}"/>
          </ac:spMkLst>
        </pc:spChg>
        <pc:spChg chg="mod">
          <ac:chgData name="Noëlle ." userId="721b934a4577e1c1" providerId="LiveId" clId="{7A02122E-DCE5-479D-80BB-88E639AF2E0B}" dt="2020-07-28T08:51:03.313" v="212" actId="20577"/>
          <ac:spMkLst>
            <pc:docMk/>
            <pc:sldMk cId="3677041355" sldId="257"/>
            <ac:spMk id="26" creationId="{F0D12796-391B-4C8B-A35B-702B98C5BED4}"/>
          </ac:spMkLst>
        </pc:spChg>
        <pc:spChg chg="mod">
          <ac:chgData name="Noëlle ." userId="721b934a4577e1c1" providerId="LiveId" clId="{7A02122E-DCE5-479D-80BB-88E639AF2E0B}" dt="2020-07-28T08:49:18.857" v="110"/>
          <ac:spMkLst>
            <pc:docMk/>
            <pc:sldMk cId="3677041355" sldId="257"/>
            <ac:spMk id="30" creationId="{DA0533B9-50D3-412A-8C8B-0DD96BB7C11D}"/>
          </ac:spMkLst>
        </pc:spChg>
        <pc:spChg chg="mod">
          <ac:chgData name="Noëlle ." userId="721b934a4577e1c1" providerId="LiveId" clId="{7A02122E-DCE5-479D-80BB-88E639AF2E0B}" dt="2020-07-28T08:51:17.020" v="215" actId="20577"/>
          <ac:spMkLst>
            <pc:docMk/>
            <pc:sldMk cId="3677041355" sldId="257"/>
            <ac:spMk id="32" creationId="{A0FA2F73-6C18-4755-A93B-05FC833F7FBC}"/>
          </ac:spMkLst>
        </pc:spChg>
      </pc:sldChg>
      <pc:sldChg chg="modSp mod">
        <pc:chgData name="Noëlle ." userId="721b934a4577e1c1" providerId="LiveId" clId="{7A02122E-DCE5-479D-80BB-88E639AF2E0B}" dt="2020-07-28T08:52:17.339" v="280" actId="14100"/>
        <pc:sldMkLst>
          <pc:docMk/>
          <pc:sldMk cId="2204387399" sldId="258"/>
        </pc:sldMkLst>
        <pc:spChg chg="mod">
          <ac:chgData name="Noëlle ." userId="721b934a4577e1c1" providerId="LiveId" clId="{7A02122E-DCE5-479D-80BB-88E639AF2E0B}" dt="2020-07-28T08:52:17.339" v="280" actId="14100"/>
          <ac:spMkLst>
            <pc:docMk/>
            <pc:sldMk cId="2204387399" sldId="258"/>
            <ac:spMk id="11" creationId="{E71D49D1-DF63-45CC-9F75-9557103E62E9}"/>
          </ac:spMkLst>
        </pc:spChg>
        <pc:spChg chg="mod">
          <ac:chgData name="Noëlle ." userId="721b934a4577e1c1" providerId="LiveId" clId="{7A02122E-DCE5-479D-80BB-88E639AF2E0B}" dt="2020-07-28T08:49:29.026" v="119"/>
          <ac:spMkLst>
            <pc:docMk/>
            <pc:sldMk cId="2204387399" sldId="258"/>
            <ac:spMk id="12" creationId="{BF72C58E-4AE2-4F1E-9275-36A7B139EC9C}"/>
          </ac:spMkLst>
        </pc:spChg>
        <pc:spChg chg="mod">
          <ac:chgData name="Noëlle ." userId="721b934a4577e1c1" providerId="LiveId" clId="{7A02122E-DCE5-479D-80BB-88E639AF2E0B}" dt="2020-07-28T08:50:31.983" v="179" actId="20577"/>
          <ac:spMkLst>
            <pc:docMk/>
            <pc:sldMk cId="2204387399" sldId="258"/>
            <ac:spMk id="13" creationId="{2DDB12BA-5D3F-4732-880E-99B216615328}"/>
          </ac:spMkLst>
        </pc:spChg>
        <pc:spChg chg="mod">
          <ac:chgData name="Noëlle ." userId="721b934a4577e1c1" providerId="LiveId" clId="{7A02122E-DCE5-479D-80BB-88E639AF2E0B}" dt="2020-07-28T08:49:35.278" v="128"/>
          <ac:spMkLst>
            <pc:docMk/>
            <pc:sldMk cId="2204387399" sldId="258"/>
            <ac:spMk id="17" creationId="{8458A4C4-F870-48B7-8E31-CE399822F848}"/>
          </ac:spMkLst>
        </pc:spChg>
        <pc:spChg chg="mod">
          <ac:chgData name="Noëlle ." userId="721b934a4577e1c1" providerId="LiveId" clId="{7A02122E-DCE5-479D-80BB-88E639AF2E0B}" dt="2020-07-28T08:51:31.643" v="218" actId="20577"/>
          <ac:spMkLst>
            <pc:docMk/>
            <pc:sldMk cId="2204387399" sldId="258"/>
            <ac:spMk id="19" creationId="{53F7D184-ADE9-4BD8-9C91-3E477BF73528}"/>
          </ac:spMkLst>
        </pc:spChg>
        <pc:spChg chg="mod">
          <ac:chgData name="Noëlle ." userId="721b934a4577e1c1" providerId="LiveId" clId="{7A02122E-DCE5-479D-80BB-88E639AF2E0B}" dt="2020-07-28T08:49:43.278" v="144"/>
          <ac:spMkLst>
            <pc:docMk/>
            <pc:sldMk cId="2204387399" sldId="258"/>
            <ac:spMk id="22" creationId="{F04F80E8-2B17-4B84-BA48-E4368F581924}"/>
          </ac:spMkLst>
        </pc:spChg>
        <pc:spChg chg="mod">
          <ac:chgData name="Noëlle ." userId="721b934a4577e1c1" providerId="LiveId" clId="{7A02122E-DCE5-479D-80BB-88E639AF2E0B}" dt="2020-07-28T08:52:03.651" v="278" actId="20577"/>
          <ac:spMkLst>
            <pc:docMk/>
            <pc:sldMk cId="2204387399" sldId="258"/>
            <ac:spMk id="23" creationId="{E89C18FD-4946-452F-BAC1-81A7CA1570B4}"/>
          </ac:spMkLst>
        </pc:spChg>
        <pc:spChg chg="mod">
          <ac:chgData name="Noëlle ." userId="721b934a4577e1c1" providerId="LiveId" clId="{7A02122E-DCE5-479D-80BB-88E639AF2E0B}" dt="2020-07-28T08:51:52.322" v="248" actId="14100"/>
          <ac:spMkLst>
            <pc:docMk/>
            <pc:sldMk cId="2204387399" sldId="258"/>
            <ac:spMk id="24" creationId="{C6D7D725-0146-48B2-9DFE-100334A851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60E2-6D9F-4764-9EE6-8AEDCB094B0F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8C15-6095-4FEC-A578-D4A1362203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58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58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36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72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06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9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95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323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19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2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9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23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8B1B-BAF2-4A5B-A27F-BBFF595A25F2}" type="datetimeFigureOut">
              <a:rPr lang="nl-NL" smtClean="0"/>
              <a:t>19-07-21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EDE1-C881-4168-BAC4-64D33DABA0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prs.nl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269B23C-7685-4641-95A3-56013AE80329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125485D-43F5-4825-99BC-B6B599CDE1EB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1B99B93-E6F1-4D81-BDD2-31176829C5E7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33E3839-DF79-481F-B92B-24E37E96F4DA}"/>
              </a:ext>
            </a:extLst>
          </p:cNvPr>
          <p:cNvSpPr/>
          <p:nvPr/>
        </p:nvSpPr>
        <p:spPr>
          <a:xfrm>
            <a:off x="0" y="0"/>
            <a:ext cx="576086" cy="9906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40985D9-47F1-4E29-9E57-988A886D27CF}"/>
              </a:ext>
            </a:extLst>
          </p:cNvPr>
          <p:cNvSpPr txBox="1"/>
          <p:nvPr/>
        </p:nvSpPr>
        <p:spPr>
          <a:xfrm rot="16200000">
            <a:off x="-1643437" y="4302055"/>
            <a:ext cx="38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WONEN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ZORG • WELZIJN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5" name="Ruit 14">
            <a:extLst>
              <a:ext uri="{FF2B5EF4-FFF2-40B4-BE49-F238E27FC236}">
                <a16:creationId xmlns:a16="http://schemas.microsoft.com/office/drawing/2014/main" id="{F1D1946D-1831-4F44-807D-AFD819548AC5}"/>
              </a:ext>
            </a:extLst>
          </p:cNvPr>
          <p:cNvSpPr/>
          <p:nvPr/>
        </p:nvSpPr>
        <p:spPr>
          <a:xfrm>
            <a:off x="720242" y="4167385"/>
            <a:ext cx="3583416" cy="3541070"/>
          </a:xfrm>
          <a:prstGeom prst="diamond">
            <a:avLst/>
          </a:prstGeom>
          <a:blipFill dpi="0" rotWithShape="1">
            <a:blip r:embed="rId2"/>
            <a:srcRect/>
            <a:stretch>
              <a:fillRect l="-20391" r="-48387" b="-1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13F2DC53-493F-493D-B2B1-E9B4D486144B}"/>
              </a:ext>
            </a:extLst>
          </p:cNvPr>
          <p:cNvSpPr/>
          <p:nvPr/>
        </p:nvSpPr>
        <p:spPr>
          <a:xfrm rot="5400000">
            <a:off x="-292189" y="3106661"/>
            <a:ext cx="3500551" cy="1764000"/>
          </a:xfrm>
          <a:prstGeom prst="triangle">
            <a:avLst>
              <a:gd name="adj" fmla="val 50137"/>
            </a:avLst>
          </a:prstGeom>
          <a:blipFill dpi="0" rotWithShape="0">
            <a:blip r:embed="rId3"/>
            <a:srcRect/>
            <a:stretch>
              <a:fillRect l="-42119" t="507" r="-78289" b="-12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uit 17">
            <a:extLst>
              <a:ext uri="{FF2B5EF4-FFF2-40B4-BE49-F238E27FC236}">
                <a16:creationId xmlns:a16="http://schemas.microsoft.com/office/drawing/2014/main" id="{91CD2148-E798-4B59-9F7E-9F2AD6EE7C6C}"/>
              </a:ext>
            </a:extLst>
          </p:cNvPr>
          <p:cNvSpPr/>
          <p:nvPr/>
        </p:nvSpPr>
        <p:spPr>
          <a:xfrm>
            <a:off x="2681986" y="2257121"/>
            <a:ext cx="3583416" cy="3541070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73" t="693" r="773" b="6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AAD5D87-7B7D-42E0-8BFB-2CF554AE6D0D}"/>
              </a:ext>
            </a:extLst>
          </p:cNvPr>
          <p:cNvSpPr txBox="1"/>
          <p:nvPr/>
        </p:nvSpPr>
        <p:spPr>
          <a:xfrm>
            <a:off x="3429001" y="6877050"/>
            <a:ext cx="321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WOONZORGCENTRUM</a:t>
            </a:r>
          </a:p>
          <a:p>
            <a:pPr algn="r"/>
            <a:r>
              <a:rPr lang="en-US" sz="2400" b="1">
                <a:solidFill>
                  <a:srgbClr val="FF0000"/>
                </a:solidFill>
              </a:rPr>
              <a:t>DE RAATSTEDE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7758B82-9761-4322-AD02-31E0E112B2D7}"/>
              </a:ext>
            </a:extLst>
          </p:cNvPr>
          <p:cNvSpPr txBox="1"/>
          <p:nvPr/>
        </p:nvSpPr>
        <p:spPr>
          <a:xfrm>
            <a:off x="2894665" y="8343900"/>
            <a:ext cx="1487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MENU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1712E9-7905-4FFD-8C25-B3D668887E95}"/>
              </a:ext>
            </a:extLst>
          </p:cNvPr>
          <p:cNvSpPr txBox="1"/>
          <p:nvPr/>
        </p:nvSpPr>
        <p:spPr>
          <a:xfrm>
            <a:off x="662683" y="8928675"/>
            <a:ext cx="609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1D9BD6"/>
                </a:solidFill>
              </a:rPr>
              <a:t>Maandag 19 juli t/m </a:t>
            </a:r>
          </a:p>
          <a:p>
            <a:r>
              <a:rPr lang="nl-NL" sz="2400" b="1" dirty="0">
                <a:solidFill>
                  <a:srgbClr val="1D9BD6"/>
                </a:solidFill>
              </a:rPr>
              <a:t>Zondag 25 juli 2021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41300D1A-8100-4724-A407-5D71DA648287}"/>
              </a:ext>
            </a:extLst>
          </p:cNvPr>
          <p:cNvSpPr/>
          <p:nvPr/>
        </p:nvSpPr>
        <p:spPr>
          <a:xfrm>
            <a:off x="6758930" y="7442152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9BDEF59-605E-4A7B-94B2-B950CA0B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1206932"/>
            <a:ext cx="2400244" cy="16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>
            <a:extLst>
              <a:ext uri="{FF2B5EF4-FFF2-40B4-BE49-F238E27FC236}">
                <a16:creationId xmlns:a16="http://schemas.microsoft.com/office/drawing/2014/main" id="{AFA4D214-A1D8-4D37-A64A-0DE8C7BFDC1B}"/>
              </a:ext>
            </a:extLst>
          </p:cNvPr>
          <p:cNvSpPr/>
          <p:nvPr/>
        </p:nvSpPr>
        <p:spPr>
          <a:xfrm>
            <a:off x="361949" y="3163949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CF3B9A1-A884-4F18-ABD5-ABEC2EED311E}"/>
              </a:ext>
            </a:extLst>
          </p:cNvPr>
          <p:cNvSpPr/>
          <p:nvPr/>
        </p:nvSpPr>
        <p:spPr>
          <a:xfrm>
            <a:off x="0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28BED0F-A43A-4437-8303-4307534A12F5}"/>
              </a:ext>
            </a:extLst>
          </p:cNvPr>
          <p:cNvSpPr/>
          <p:nvPr/>
        </p:nvSpPr>
        <p:spPr>
          <a:xfrm>
            <a:off x="0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89CA1F-AB24-40E5-AE1C-456E5DF49327}"/>
              </a:ext>
            </a:extLst>
          </p:cNvPr>
          <p:cNvSpPr/>
          <p:nvPr/>
        </p:nvSpPr>
        <p:spPr>
          <a:xfrm>
            <a:off x="0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5FAB1F4-6429-482D-888E-1833C055F0EA}"/>
              </a:ext>
            </a:extLst>
          </p:cNvPr>
          <p:cNvSpPr/>
          <p:nvPr/>
        </p:nvSpPr>
        <p:spPr>
          <a:xfrm>
            <a:off x="-3597" y="7434184"/>
            <a:ext cx="108000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858905-8107-432C-8C05-968957CD67A3}"/>
              </a:ext>
            </a:extLst>
          </p:cNvPr>
          <p:cNvSpPr txBox="1"/>
          <p:nvPr/>
        </p:nvSpPr>
        <p:spPr>
          <a:xfrm>
            <a:off x="341964" y="228600"/>
            <a:ext cx="6154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Graag aankruisen wat uw keuze is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DC05DF8-5B27-4EFE-A275-5050F5416985}"/>
              </a:ext>
            </a:extLst>
          </p:cNvPr>
          <p:cNvSpPr/>
          <p:nvPr/>
        </p:nvSpPr>
        <p:spPr>
          <a:xfrm>
            <a:off x="341964" y="9525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DB1A4FC-5B6A-4023-865C-65DB616D4761}"/>
              </a:ext>
            </a:extLst>
          </p:cNvPr>
          <p:cNvSpPr/>
          <p:nvPr/>
        </p:nvSpPr>
        <p:spPr>
          <a:xfrm>
            <a:off x="361949" y="5418612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CC0FA0F-222F-452B-BC85-C93E9FD90A73}"/>
              </a:ext>
            </a:extLst>
          </p:cNvPr>
          <p:cNvSpPr/>
          <p:nvPr/>
        </p:nvSpPr>
        <p:spPr>
          <a:xfrm>
            <a:off x="341963" y="76581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AC23053-5E96-4C7C-A482-035A9E02BFAC}"/>
              </a:ext>
            </a:extLst>
          </p:cNvPr>
          <p:cNvSpPr txBox="1"/>
          <p:nvPr/>
        </p:nvSpPr>
        <p:spPr>
          <a:xfrm>
            <a:off x="431878" y="94125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Maandag</a:t>
            </a:r>
            <a:r>
              <a:rPr lang="en-US" b="1" dirty="0">
                <a:solidFill>
                  <a:srgbClr val="1D9BD6"/>
                </a:solidFill>
              </a:rPr>
              <a:t> 19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59AF861-990B-4072-88FD-31255BC4E514}"/>
              </a:ext>
            </a:extLst>
          </p:cNvPr>
          <p:cNvSpPr txBox="1"/>
          <p:nvPr/>
        </p:nvSpPr>
        <p:spPr>
          <a:xfrm>
            <a:off x="666750" y="1299332"/>
            <a:ext cx="3096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Gebraden sukadelapje</a:t>
            </a:r>
          </a:p>
          <a:p>
            <a:r>
              <a:rPr lang="nl-NL" sz="1600" dirty="0"/>
              <a:t>Vleesjus</a:t>
            </a:r>
          </a:p>
          <a:p>
            <a:r>
              <a:rPr lang="nl-NL" sz="1600" dirty="0"/>
              <a:t>Prei à la crème</a:t>
            </a:r>
          </a:p>
          <a:p>
            <a:r>
              <a:rPr lang="nl-NL" sz="1600" dirty="0"/>
              <a:t>Gekookte aardappelen</a:t>
            </a:r>
          </a:p>
          <a:p>
            <a:r>
              <a:rPr lang="nl-NL" sz="1600" dirty="0" err="1"/>
              <a:t>Sinasappelvla</a:t>
            </a:r>
            <a:endParaRPr lang="nl-NL" sz="16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1A2242E-0D92-4B87-9B7F-42A6DEC7AFA3}"/>
              </a:ext>
            </a:extLst>
          </p:cNvPr>
          <p:cNvSpPr txBox="1"/>
          <p:nvPr/>
        </p:nvSpPr>
        <p:spPr>
          <a:xfrm>
            <a:off x="3997810" y="1365799"/>
            <a:ext cx="258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Omelet kaas</a:t>
            </a:r>
          </a:p>
          <a:p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Hamsaus</a:t>
            </a:r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IJsbergsalade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Aardappelpuree</a:t>
            </a:r>
          </a:p>
          <a:p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Sinasappelvla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F0738E4-1E29-4197-8D8D-7F740AF0A1F3}"/>
              </a:ext>
            </a:extLst>
          </p:cNvPr>
          <p:cNvSpPr txBox="1"/>
          <p:nvPr/>
        </p:nvSpPr>
        <p:spPr>
          <a:xfrm>
            <a:off x="361950" y="3260229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Dinsdag</a:t>
            </a:r>
            <a:r>
              <a:rPr lang="en-US" b="1" dirty="0">
                <a:solidFill>
                  <a:srgbClr val="1D9BD6"/>
                </a:solidFill>
              </a:rPr>
              <a:t> 20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F3B66C24-D544-4FB9-8F55-198AEA798AA9}"/>
              </a:ext>
            </a:extLst>
          </p:cNvPr>
          <p:cNvSpPr txBox="1"/>
          <p:nvPr/>
        </p:nvSpPr>
        <p:spPr>
          <a:xfrm>
            <a:off x="666750" y="3629561"/>
            <a:ext cx="2762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tomatensoep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Spaghetti Mario Roma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Italiaanse gehakt- tomatensaus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Parmezaanse kaas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Salade Napoli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A7C99351-F504-4C7C-AA59-FB2733DC1E3E}"/>
              </a:ext>
            </a:extLst>
          </p:cNvPr>
          <p:cNvSpPr txBox="1"/>
          <p:nvPr/>
        </p:nvSpPr>
        <p:spPr>
          <a:xfrm>
            <a:off x="4000500" y="3629561"/>
            <a:ext cx="2629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tomatensoep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Gebakken roomschnitzel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Andijvie à la crème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C59979B-3422-4814-BEDF-65AF970C72F6}"/>
              </a:ext>
            </a:extLst>
          </p:cNvPr>
          <p:cNvSpPr txBox="1"/>
          <p:nvPr/>
        </p:nvSpPr>
        <p:spPr>
          <a:xfrm>
            <a:off x="361950" y="5442004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Woensdag</a:t>
            </a:r>
            <a:r>
              <a:rPr lang="en-US" b="1" dirty="0">
                <a:solidFill>
                  <a:srgbClr val="1D9BD6"/>
                </a:solidFill>
              </a:rPr>
              <a:t> 21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0D12796-391B-4C8B-A35B-702B98C5BED4}"/>
              </a:ext>
            </a:extLst>
          </p:cNvPr>
          <p:cNvSpPr txBox="1"/>
          <p:nvPr/>
        </p:nvSpPr>
        <p:spPr>
          <a:xfrm>
            <a:off x="666749" y="5795349"/>
            <a:ext cx="297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Pannenkoek spek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Pannenkoek naturel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Stroop 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Poedersuiker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IJs met slagroom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2F2516AB-AA1C-43C1-9D83-A686E0672621}"/>
              </a:ext>
            </a:extLst>
          </p:cNvPr>
          <p:cNvSpPr txBox="1"/>
          <p:nvPr/>
        </p:nvSpPr>
        <p:spPr>
          <a:xfrm>
            <a:off x="4002873" y="5719737"/>
            <a:ext cx="237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procureurlapje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Braadjus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Gestoofde sperziebonen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IJs met slagroom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A0533B9-50D3-412A-8C8B-0DD96BB7C11D}"/>
              </a:ext>
            </a:extLst>
          </p:cNvPr>
          <p:cNvSpPr txBox="1"/>
          <p:nvPr/>
        </p:nvSpPr>
        <p:spPr>
          <a:xfrm>
            <a:off x="361949" y="7666483"/>
            <a:ext cx="340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Donderdag</a:t>
            </a:r>
            <a:r>
              <a:rPr lang="en-US" b="1" dirty="0">
                <a:solidFill>
                  <a:srgbClr val="1D9BD6"/>
                </a:solidFill>
              </a:rPr>
              <a:t> 22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5F1A017-8468-43E6-80E8-6B101A5E6242}"/>
              </a:ext>
            </a:extLst>
          </p:cNvPr>
          <p:cNvSpPr txBox="1"/>
          <p:nvPr/>
        </p:nvSpPr>
        <p:spPr>
          <a:xfrm>
            <a:off x="664001" y="8044198"/>
            <a:ext cx="2976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champignonsoep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speklapje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Braadjus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Gestoofde venkel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Aardappelpuree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B71BC45-ECC0-4BEA-BDEE-619E5C07A4A4}"/>
              </a:ext>
            </a:extLst>
          </p:cNvPr>
          <p:cNvSpPr txBox="1"/>
          <p:nvPr/>
        </p:nvSpPr>
        <p:spPr>
          <a:xfrm>
            <a:off x="3963034" y="8044198"/>
            <a:ext cx="262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Gebonden champignonsoep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Gebraden Groningersaucijs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Braadjus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Gemengde groenten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endParaRPr lang="nl-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4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57ED1A-5361-4FFF-A5B0-CC4081E0A344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38FC3B2-34AC-43C8-8C0D-51480D2060A7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28DF823-5B04-42E8-9950-5DD7E45C608A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12A7C9-FFCD-4E32-A30F-1E2A42A74555}"/>
              </a:ext>
            </a:extLst>
          </p:cNvPr>
          <p:cNvSpPr/>
          <p:nvPr/>
        </p:nvSpPr>
        <p:spPr>
          <a:xfrm>
            <a:off x="341964" y="9525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24BD6B3-4495-4615-B14F-1130CC8B71CF}"/>
              </a:ext>
            </a:extLst>
          </p:cNvPr>
          <p:cNvSpPr/>
          <p:nvPr/>
        </p:nvSpPr>
        <p:spPr>
          <a:xfrm>
            <a:off x="341962" y="3187700"/>
            <a:ext cx="6154085" cy="1981200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71D49D1-DF63-45CC-9F75-9557103E62E9}"/>
              </a:ext>
            </a:extLst>
          </p:cNvPr>
          <p:cNvSpPr/>
          <p:nvPr/>
        </p:nvSpPr>
        <p:spPr>
          <a:xfrm>
            <a:off x="341963" y="5422900"/>
            <a:ext cx="6154085" cy="2360992"/>
          </a:xfrm>
          <a:prstGeom prst="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F72C58E-4AE2-4F1E-9275-36A7B139EC9C}"/>
              </a:ext>
            </a:extLst>
          </p:cNvPr>
          <p:cNvSpPr txBox="1"/>
          <p:nvPr/>
        </p:nvSpPr>
        <p:spPr>
          <a:xfrm>
            <a:off x="361950" y="930000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Vrijdag</a:t>
            </a:r>
            <a:r>
              <a:rPr lang="en-US" b="1" dirty="0">
                <a:solidFill>
                  <a:srgbClr val="1D9BD6"/>
                </a:solidFill>
              </a:rPr>
              <a:t> 23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DDB12BA-5D3F-4732-880E-99B216615328}"/>
              </a:ext>
            </a:extLst>
          </p:cNvPr>
          <p:cNvSpPr txBox="1"/>
          <p:nvPr/>
        </p:nvSpPr>
        <p:spPr>
          <a:xfrm>
            <a:off x="666748" y="1299332"/>
            <a:ext cx="3078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Gebakken lekkerbek </a:t>
            </a:r>
          </a:p>
          <a:p>
            <a:r>
              <a:rPr lang="nl-NL" sz="1600" dirty="0" err="1"/>
              <a:t>Ravigotte</a:t>
            </a:r>
            <a:r>
              <a:rPr lang="nl-NL" sz="1600" dirty="0"/>
              <a:t> saus</a:t>
            </a:r>
          </a:p>
          <a:p>
            <a:r>
              <a:rPr lang="nl-NL" sz="1600" dirty="0"/>
              <a:t>Parijse worteltjes met peterselie</a:t>
            </a:r>
          </a:p>
          <a:p>
            <a:r>
              <a:rPr lang="nl-NL" sz="1600" dirty="0"/>
              <a:t>Gebakken krieltjes</a:t>
            </a:r>
          </a:p>
          <a:p>
            <a:r>
              <a:rPr lang="nl-NL" sz="1600" dirty="0"/>
              <a:t>Russische vla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BADC817-8A46-46C4-B747-359D0700D21D}"/>
              </a:ext>
            </a:extLst>
          </p:cNvPr>
          <p:cNvSpPr txBox="1"/>
          <p:nvPr/>
        </p:nvSpPr>
        <p:spPr>
          <a:xfrm>
            <a:off x="4000499" y="1299332"/>
            <a:ext cx="2515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cs typeface="Calibri" panose="020F0502020204030204" pitchFamily="34" charset="0"/>
              </a:rPr>
              <a:t>Gebraden slavink</a:t>
            </a:r>
          </a:p>
          <a:p>
            <a:r>
              <a:rPr lang="nl-NL" sz="1600" dirty="0"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cs typeface="Calibri" panose="020F0502020204030204" pitchFamily="34" charset="0"/>
              </a:rPr>
              <a:t>Kropsla ei, komkommer, tomaat</a:t>
            </a:r>
          </a:p>
          <a:p>
            <a:r>
              <a:rPr lang="nl-NL" sz="1600" dirty="0"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cs typeface="Calibri" panose="020F0502020204030204" pitchFamily="34" charset="0"/>
              </a:rPr>
              <a:t>Russische vla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458A4C4-F870-48B7-8E31-CE399822F848}"/>
              </a:ext>
            </a:extLst>
          </p:cNvPr>
          <p:cNvSpPr txBox="1"/>
          <p:nvPr/>
        </p:nvSpPr>
        <p:spPr>
          <a:xfrm>
            <a:off x="361950" y="3260229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Zaterdag</a:t>
            </a:r>
            <a:r>
              <a:rPr lang="en-US" b="1" dirty="0">
                <a:solidFill>
                  <a:srgbClr val="1D9BD6"/>
                </a:solidFill>
              </a:rPr>
              <a:t> 24 </a:t>
            </a:r>
            <a:r>
              <a:rPr lang="en-US" b="1" dirty="0" err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E45A239-840C-4EF4-B59F-35F3E7DF6A3F}"/>
              </a:ext>
            </a:extLst>
          </p:cNvPr>
          <p:cNvSpPr txBox="1"/>
          <p:nvPr/>
        </p:nvSpPr>
        <p:spPr>
          <a:xfrm>
            <a:off x="666749" y="3629561"/>
            <a:ext cx="286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groentesoep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Kipsaté met satésaus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Mayonaise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Rauwkost en appelmoes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Kreukelfrites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F7D184-ADE9-4BD8-9C91-3E477BF73528}"/>
              </a:ext>
            </a:extLst>
          </p:cNvPr>
          <p:cNvSpPr txBox="1"/>
          <p:nvPr/>
        </p:nvSpPr>
        <p:spPr>
          <a:xfrm>
            <a:off x="3981450" y="3629561"/>
            <a:ext cx="2381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groentesoep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Runderstooflapje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Braadjus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Gestoofde snijbonen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04F80E8-2B17-4B84-BA48-E4368F581924}"/>
              </a:ext>
            </a:extLst>
          </p:cNvPr>
          <p:cNvSpPr txBox="1"/>
          <p:nvPr/>
        </p:nvSpPr>
        <p:spPr>
          <a:xfrm>
            <a:off x="361950" y="5442004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D9BD6"/>
                </a:solidFill>
              </a:rPr>
              <a:t>Zondag</a:t>
            </a:r>
            <a:r>
              <a:rPr lang="en-US" b="1" dirty="0">
                <a:solidFill>
                  <a:srgbClr val="1D9BD6"/>
                </a:solidFill>
              </a:rPr>
              <a:t> 25 </a:t>
            </a:r>
            <a:r>
              <a:rPr lang="en-US" b="1">
                <a:solidFill>
                  <a:srgbClr val="1D9BD6"/>
                </a:solidFill>
              </a:rPr>
              <a:t>juli</a:t>
            </a:r>
            <a:endParaRPr lang="nl-NL" b="1" dirty="0">
              <a:solidFill>
                <a:srgbClr val="1D9BD6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89C18FD-4946-452F-BAC1-81A7CA1570B4}"/>
              </a:ext>
            </a:extLst>
          </p:cNvPr>
          <p:cNvSpPr txBox="1"/>
          <p:nvPr/>
        </p:nvSpPr>
        <p:spPr>
          <a:xfrm>
            <a:off x="679450" y="5811336"/>
            <a:ext cx="276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kippensoep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Shoarmaburger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Knoflooksaus</a:t>
            </a:r>
          </a:p>
          <a:p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Romanesco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roosjes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Gebakken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Bavaroise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brownie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karamel 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6D7D725-0146-48B2-9DFE-100334A85197}"/>
              </a:ext>
            </a:extLst>
          </p:cNvPr>
          <p:cNvSpPr txBox="1"/>
          <p:nvPr/>
        </p:nvSpPr>
        <p:spPr>
          <a:xfrm>
            <a:off x="4000500" y="5811336"/>
            <a:ext cx="2643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Heldere kippensoep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Gebakken cordon blue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Vleesjus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Witlof à la crème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Gekookte aardappelen</a:t>
            </a:r>
          </a:p>
          <a:p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Bavaroise </a:t>
            </a:r>
            <a:r>
              <a:rPr lang="nl-N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brownie</a:t>
            </a:r>
            <a:r>
              <a:rPr lang="nl-NL" sz="1600" dirty="0">
                <a:latin typeface="Calibri" panose="020F0502020204030204" pitchFamily="34" charset="0"/>
                <a:cs typeface="Calibri" panose="020F0502020204030204" pitchFamily="34" charset="0"/>
              </a:rPr>
              <a:t> karamel</a:t>
            </a:r>
          </a:p>
        </p:txBody>
      </p:sp>
      <p:pic>
        <p:nvPicPr>
          <p:cNvPr id="1028" name="Picture 4" descr="Fotobehang Groenten en fruit geïsoleerd op een witte achtergrond ...">
            <a:extLst>
              <a:ext uri="{FF2B5EF4-FFF2-40B4-BE49-F238E27FC236}">
                <a16:creationId xmlns:a16="http://schemas.microsoft.com/office/drawing/2014/main" id="{AD974C65-16B9-476E-8EED-A28CD3034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9" b="16854"/>
          <a:stretch/>
        </p:blipFill>
        <p:spPr bwMode="auto">
          <a:xfrm>
            <a:off x="69178" y="7848600"/>
            <a:ext cx="666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hoek 27">
            <a:extLst>
              <a:ext uri="{FF2B5EF4-FFF2-40B4-BE49-F238E27FC236}">
                <a16:creationId xmlns:a16="http://schemas.microsoft.com/office/drawing/2014/main" id="{DB4A317D-36F0-4F67-B820-203841954848}"/>
              </a:ext>
            </a:extLst>
          </p:cNvPr>
          <p:cNvSpPr/>
          <p:nvPr/>
        </p:nvSpPr>
        <p:spPr>
          <a:xfrm>
            <a:off x="6758930" y="7442154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387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>
            <a:extLst>
              <a:ext uri="{FF2B5EF4-FFF2-40B4-BE49-F238E27FC236}">
                <a16:creationId xmlns:a16="http://schemas.microsoft.com/office/drawing/2014/main" id="{6CE9A24D-CDD1-4309-9F22-2CFC5BA1C909}"/>
              </a:ext>
            </a:extLst>
          </p:cNvPr>
          <p:cNvSpPr txBox="1"/>
          <p:nvPr/>
        </p:nvSpPr>
        <p:spPr>
          <a:xfrm>
            <a:off x="1352550" y="2954532"/>
            <a:ext cx="3881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A9543AB-BF89-4136-A414-88127D462BC7}"/>
              </a:ext>
            </a:extLst>
          </p:cNvPr>
          <p:cNvSpPr/>
          <p:nvPr/>
        </p:nvSpPr>
        <p:spPr>
          <a:xfrm>
            <a:off x="0" y="9440562"/>
            <a:ext cx="6858000" cy="460761"/>
          </a:xfrm>
          <a:prstGeom prst="rect">
            <a:avLst/>
          </a:prstGeom>
          <a:solidFill>
            <a:srgbClr val="D11326"/>
          </a:solidFill>
          <a:ln>
            <a:solidFill>
              <a:srgbClr val="D11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69FA13F-29B1-4FF3-B71F-F77518C2CBD0}"/>
              </a:ext>
            </a:extLst>
          </p:cNvPr>
          <p:cNvSpPr txBox="1"/>
          <p:nvPr/>
        </p:nvSpPr>
        <p:spPr>
          <a:xfrm>
            <a:off x="129421" y="9462175"/>
            <a:ext cx="6512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www.dprs.nl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603E078-56A4-4DBF-913E-B2B662A2C2A4}"/>
              </a:ext>
            </a:extLst>
          </p:cNvPr>
          <p:cNvSpPr/>
          <p:nvPr/>
        </p:nvSpPr>
        <p:spPr>
          <a:xfrm>
            <a:off x="6750908" y="0"/>
            <a:ext cx="107092" cy="2469600"/>
          </a:xfrm>
          <a:prstGeom prst="rect">
            <a:avLst/>
          </a:prstGeom>
          <a:solidFill>
            <a:srgbClr val="E30412"/>
          </a:solidFill>
          <a:ln>
            <a:solidFill>
              <a:srgbClr val="E30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E8F8D688-F2EC-401A-8B81-ADB2CDD6469B}"/>
              </a:ext>
            </a:extLst>
          </p:cNvPr>
          <p:cNvSpPr/>
          <p:nvPr/>
        </p:nvSpPr>
        <p:spPr>
          <a:xfrm>
            <a:off x="6750908" y="2472767"/>
            <a:ext cx="107092" cy="2469600"/>
          </a:xfrm>
          <a:prstGeom prst="rect">
            <a:avLst/>
          </a:prstGeom>
          <a:solidFill>
            <a:srgbClr val="38A935"/>
          </a:solidFill>
          <a:ln>
            <a:solidFill>
              <a:srgbClr val="38A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94D8BD2-30DD-487A-97E9-BF0983920482}"/>
              </a:ext>
            </a:extLst>
          </p:cNvPr>
          <p:cNvSpPr/>
          <p:nvPr/>
        </p:nvSpPr>
        <p:spPr>
          <a:xfrm>
            <a:off x="6750908" y="4955630"/>
            <a:ext cx="107092" cy="2469600"/>
          </a:xfrm>
          <a:prstGeom prst="rect">
            <a:avLst/>
          </a:prstGeom>
          <a:solidFill>
            <a:srgbClr val="1D9BD6"/>
          </a:solidFill>
          <a:ln>
            <a:solidFill>
              <a:srgbClr val="1D9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2D209062-5906-4C32-9231-26BB345E5A08}"/>
              </a:ext>
            </a:extLst>
          </p:cNvPr>
          <p:cNvSpPr/>
          <p:nvPr/>
        </p:nvSpPr>
        <p:spPr>
          <a:xfrm>
            <a:off x="6758930" y="7418086"/>
            <a:ext cx="107092" cy="2469600"/>
          </a:xfrm>
          <a:prstGeom prst="rect">
            <a:avLst/>
          </a:prstGeom>
          <a:solidFill>
            <a:srgbClr val="845291"/>
          </a:solidFill>
          <a:ln>
            <a:solidFill>
              <a:srgbClr val="845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375B2F-D66F-4A06-918B-2EBB350B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5" y="185673"/>
            <a:ext cx="1559286" cy="10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2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196</Words>
  <Application>Microsoft Office PowerPoint</Application>
  <PresentationFormat>A4 (210 x 297 mm)</PresentationFormat>
  <Paragraphs>93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Linda de Groot</dc:creator>
  <cp:lastModifiedBy>Cynthia de Wilde</cp:lastModifiedBy>
  <cp:revision>52</cp:revision>
  <dcterms:created xsi:type="dcterms:W3CDTF">2019-12-09T12:40:52Z</dcterms:created>
  <dcterms:modified xsi:type="dcterms:W3CDTF">2021-07-19T14:07:58Z</dcterms:modified>
</cp:coreProperties>
</file>