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5291"/>
    <a:srgbClr val="1D9BD6"/>
    <a:srgbClr val="38A935"/>
    <a:srgbClr val="E30412"/>
    <a:srgbClr val="6B8224"/>
    <a:srgbClr val="D11326"/>
    <a:srgbClr val="3BA936"/>
    <a:srgbClr val="239BD7"/>
    <a:srgbClr val="ED5F68"/>
    <a:srgbClr val="FC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2502" y="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ëlle ." userId="721b934a4577e1c1" providerId="LiveId" clId="{AA3949A0-BC07-40ED-B984-0783CAEBBB6F}"/>
    <pc:docChg chg="custSel modSld">
      <pc:chgData name="Noëlle ." userId="721b934a4577e1c1" providerId="LiveId" clId="{AA3949A0-BC07-40ED-B984-0783CAEBBB6F}" dt="2021-06-12T13:14:04.924" v="93" actId="1076"/>
      <pc:docMkLst>
        <pc:docMk/>
      </pc:docMkLst>
      <pc:sldChg chg="modSp mod">
        <pc:chgData name="Noëlle ." userId="721b934a4577e1c1" providerId="LiveId" clId="{AA3949A0-BC07-40ED-B984-0783CAEBBB6F}" dt="2021-06-12T13:12:25.281" v="21" actId="20577"/>
        <pc:sldMkLst>
          <pc:docMk/>
          <pc:sldMk cId="147544885" sldId="256"/>
        </pc:sldMkLst>
        <pc:spChg chg="mod">
          <ac:chgData name="Noëlle ." userId="721b934a4577e1c1" providerId="LiveId" clId="{AA3949A0-BC07-40ED-B984-0783CAEBBB6F}" dt="2021-06-12T13:12:25.281" v="21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AA3949A0-BC07-40ED-B984-0783CAEBBB6F}" dt="2021-06-12T13:12:46.333" v="59" actId="20577"/>
        <pc:sldMkLst>
          <pc:docMk/>
          <pc:sldMk cId="3677041355" sldId="257"/>
        </pc:sldMkLst>
        <pc:spChg chg="mod">
          <ac:chgData name="Noëlle ." userId="721b934a4577e1c1" providerId="LiveId" clId="{AA3949A0-BC07-40ED-B984-0783CAEBBB6F}" dt="2021-06-12T13:12:33.257" v="30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AA3949A0-BC07-40ED-B984-0783CAEBBB6F}" dt="2021-06-12T13:12:36.795" v="39" actId="20577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AA3949A0-BC07-40ED-B984-0783CAEBBB6F}" dt="2021-06-12T13:12:40.925" v="48" actId="20577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AA3949A0-BC07-40ED-B984-0783CAEBBB6F}" dt="2021-06-12T13:12:46.333" v="59" actId="20577"/>
          <ac:spMkLst>
            <pc:docMk/>
            <pc:sldMk cId="3677041355" sldId="257"/>
            <ac:spMk id="30" creationId="{DA0533B9-50D3-412A-8C8B-0DD96BB7C11D}"/>
          </ac:spMkLst>
        </pc:spChg>
      </pc:sldChg>
      <pc:sldChg chg="addSp delSp modSp mod">
        <pc:chgData name="Noëlle ." userId="721b934a4577e1c1" providerId="LiveId" clId="{AA3949A0-BC07-40ED-B984-0783CAEBBB6F}" dt="2021-06-12T13:14:04.924" v="93" actId="1076"/>
        <pc:sldMkLst>
          <pc:docMk/>
          <pc:sldMk cId="2204387399" sldId="258"/>
        </pc:sldMkLst>
        <pc:spChg chg="mod">
          <ac:chgData name="Noëlle ." userId="721b934a4577e1c1" providerId="LiveId" clId="{AA3949A0-BC07-40ED-B984-0783CAEBBB6F}" dt="2021-06-12T13:12:51.769" v="68" actId="20577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AA3949A0-BC07-40ED-B984-0783CAEBBB6F}" dt="2021-06-12T13:12:55.880" v="77" actId="20577"/>
          <ac:spMkLst>
            <pc:docMk/>
            <pc:sldMk cId="2204387399" sldId="258"/>
            <ac:spMk id="17" creationId="{8458A4C4-F870-48B7-8E31-CE399822F848}"/>
          </ac:spMkLst>
        </pc:spChg>
        <pc:spChg chg="add del mod">
          <ac:chgData name="Noëlle ." userId="721b934a4577e1c1" providerId="LiveId" clId="{AA3949A0-BC07-40ED-B984-0783CAEBBB6F}" dt="2021-06-12T13:13:41.254" v="90"/>
          <ac:spMkLst>
            <pc:docMk/>
            <pc:sldMk cId="2204387399" sldId="258"/>
            <ac:spMk id="20" creationId="{42BD4126-915C-4D5F-9424-B19FF6CECD0E}"/>
          </ac:spMkLst>
        </pc:spChg>
        <pc:spChg chg="add mod">
          <ac:chgData name="Noëlle ." userId="721b934a4577e1c1" providerId="LiveId" clId="{AA3949A0-BC07-40ED-B984-0783CAEBBB6F}" dt="2021-06-12T13:13:51.751" v="91"/>
          <ac:spMkLst>
            <pc:docMk/>
            <pc:sldMk cId="2204387399" sldId="258"/>
            <ac:spMk id="21" creationId="{8DB1373D-3B45-4E6F-BC5E-304E16EC9631}"/>
          </ac:spMkLst>
        </pc:spChg>
        <pc:spChg chg="mod">
          <ac:chgData name="Noëlle ." userId="721b934a4577e1c1" providerId="LiveId" clId="{AA3949A0-BC07-40ED-B984-0783CAEBBB6F}" dt="2021-06-12T13:13:00.532" v="86" actId="20577"/>
          <ac:spMkLst>
            <pc:docMk/>
            <pc:sldMk cId="2204387399" sldId="258"/>
            <ac:spMk id="22" creationId="{F04F80E8-2B17-4B84-BA48-E4368F581924}"/>
          </ac:spMkLst>
        </pc:spChg>
        <pc:spChg chg="add mod">
          <ac:chgData name="Noëlle ." userId="721b934a4577e1c1" providerId="LiveId" clId="{AA3949A0-BC07-40ED-B984-0783CAEBBB6F}" dt="2021-06-12T13:14:04.924" v="93" actId="1076"/>
          <ac:spMkLst>
            <pc:docMk/>
            <pc:sldMk cId="2204387399" sldId="258"/>
            <ac:spMk id="23" creationId="{8B331377-1CBA-4842-A8AC-CBF4949435C5}"/>
          </ac:spMkLst>
        </pc:spChg>
        <pc:spChg chg="del">
          <ac:chgData name="Noëlle ." userId="721b934a4577e1c1" providerId="LiveId" clId="{AA3949A0-BC07-40ED-B984-0783CAEBBB6F}" dt="2021-06-12T13:13:10.554" v="88" actId="478"/>
          <ac:spMkLst>
            <pc:docMk/>
            <pc:sldMk cId="2204387399" sldId="258"/>
            <ac:spMk id="24" creationId="{C6D7D725-0146-48B2-9DFE-100334A85197}"/>
          </ac:spMkLst>
        </pc:spChg>
        <pc:picChg chg="del">
          <ac:chgData name="Noëlle ." userId="721b934a4577e1c1" providerId="LiveId" clId="{AA3949A0-BC07-40ED-B984-0783CAEBBB6F}" dt="2021-06-12T13:13:04.056" v="87" actId="478"/>
          <ac:picMkLst>
            <pc:docMk/>
            <pc:sldMk cId="2204387399" sldId="258"/>
            <ac:picMk id="1026" creationId="{22087F6A-583D-4E68-89F4-F2DDE790B03A}"/>
          </ac:picMkLst>
        </pc:picChg>
      </pc:sldChg>
    </pc:docChg>
  </pc:docChgLst>
  <pc:docChgLst>
    <pc:chgData name="Noëlle ." userId="721b934a4577e1c1" providerId="LiveId" clId="{9A9B93E6-E70A-4D94-9054-07907E83B6A5}"/>
    <pc:docChg chg="custSel modSld">
      <pc:chgData name="Noëlle ." userId="721b934a4577e1c1" providerId="LiveId" clId="{9A9B93E6-E70A-4D94-9054-07907E83B6A5}" dt="2021-03-28T12:05:55.387" v="1422"/>
      <pc:docMkLst>
        <pc:docMk/>
      </pc:docMkLst>
      <pc:sldChg chg="modSp mod">
        <pc:chgData name="Noëlle ." userId="721b934a4577e1c1" providerId="LiveId" clId="{9A9B93E6-E70A-4D94-9054-07907E83B6A5}" dt="2021-03-28T11:53:29.696" v="27" actId="20577"/>
        <pc:sldMkLst>
          <pc:docMk/>
          <pc:sldMk cId="147544885" sldId="256"/>
        </pc:sldMkLst>
        <pc:spChg chg="mod">
          <ac:chgData name="Noëlle ." userId="721b934a4577e1c1" providerId="LiveId" clId="{9A9B93E6-E70A-4D94-9054-07907E83B6A5}" dt="2021-03-28T11:53:29.696" v="27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9A9B93E6-E70A-4D94-9054-07907E83B6A5}" dt="2021-03-28T12:01:11.064" v="876" actId="20577"/>
        <pc:sldMkLst>
          <pc:docMk/>
          <pc:sldMk cId="3677041355" sldId="257"/>
        </pc:sldMkLst>
        <pc:spChg chg="mod">
          <ac:chgData name="Noëlle ." userId="721b934a4577e1c1" providerId="LiveId" clId="{9A9B93E6-E70A-4D94-9054-07907E83B6A5}" dt="2021-03-28T11:53:52.327" v="39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9A9B93E6-E70A-4D94-9054-07907E83B6A5}" dt="2021-03-28T11:56:13.196" v="213" actId="20577"/>
          <ac:spMkLst>
            <pc:docMk/>
            <pc:sldMk cId="3677041355" sldId="257"/>
            <ac:spMk id="15" creationId="{159AF861-990B-4072-88FD-31255BC4E514}"/>
          </ac:spMkLst>
        </pc:spChg>
        <pc:spChg chg="mod">
          <ac:chgData name="Noëlle ." userId="721b934a4577e1c1" providerId="LiveId" clId="{9A9B93E6-E70A-4D94-9054-07907E83B6A5}" dt="2021-03-28T11:56:46.475" v="295" actId="5793"/>
          <ac:spMkLst>
            <pc:docMk/>
            <pc:sldMk cId="3677041355" sldId="257"/>
            <ac:spMk id="17" creationId="{F1A2242E-0D92-4B87-9B7F-42A6DEC7AFA3}"/>
          </ac:spMkLst>
        </pc:spChg>
        <pc:spChg chg="mod">
          <ac:chgData name="Noëlle ." userId="721b934a4577e1c1" providerId="LiveId" clId="{9A9B93E6-E70A-4D94-9054-07907E83B6A5}" dt="2021-03-28T11:53:56.563" v="49" actId="20577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9A9B93E6-E70A-4D94-9054-07907E83B6A5}" dt="2021-03-28T11:57:20.781" v="394" actId="5793"/>
          <ac:spMkLst>
            <pc:docMk/>
            <pc:sldMk cId="3677041355" sldId="257"/>
            <ac:spMk id="21" creationId="{F3B66C24-D544-4FB9-8F55-198AEA798AA9}"/>
          </ac:spMkLst>
        </pc:spChg>
        <pc:spChg chg="mod">
          <ac:chgData name="Noëlle ." userId="721b934a4577e1c1" providerId="LiveId" clId="{9A9B93E6-E70A-4D94-9054-07907E83B6A5}" dt="2021-03-28T11:58:03.005" v="501" actId="20577"/>
          <ac:spMkLst>
            <pc:docMk/>
            <pc:sldMk cId="3677041355" sldId="257"/>
            <ac:spMk id="22" creationId="{A7C99351-F504-4C7C-AA59-FB2733DC1E3E}"/>
          </ac:spMkLst>
        </pc:spChg>
        <pc:spChg chg="mod">
          <ac:chgData name="Noëlle ." userId="721b934a4577e1c1" providerId="LiveId" clId="{9A9B93E6-E70A-4D94-9054-07907E83B6A5}" dt="2021-03-28T11:54:01.953" v="65" actId="20577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9A9B93E6-E70A-4D94-9054-07907E83B6A5}" dt="2021-03-28T11:58:42.604" v="604" actId="20577"/>
          <ac:spMkLst>
            <pc:docMk/>
            <pc:sldMk cId="3677041355" sldId="257"/>
            <ac:spMk id="26" creationId="{F0D12796-391B-4C8B-A35B-702B98C5BED4}"/>
          </ac:spMkLst>
        </pc:spChg>
        <pc:spChg chg="mod">
          <ac:chgData name="Noëlle ." userId="721b934a4577e1c1" providerId="LiveId" clId="{9A9B93E6-E70A-4D94-9054-07907E83B6A5}" dt="2021-03-28T11:59:19.771" v="699" actId="20577"/>
          <ac:spMkLst>
            <pc:docMk/>
            <pc:sldMk cId="3677041355" sldId="257"/>
            <ac:spMk id="27" creationId="{2F2516AB-AA1C-43C1-9D83-A686E0672621}"/>
          </ac:spMkLst>
        </pc:spChg>
        <pc:spChg chg="mod">
          <ac:chgData name="Noëlle ." userId="721b934a4577e1c1" providerId="LiveId" clId="{9A9B93E6-E70A-4D94-9054-07907E83B6A5}" dt="2021-03-28T11:54:07.029" v="75" actId="20577"/>
          <ac:spMkLst>
            <pc:docMk/>
            <pc:sldMk cId="3677041355" sldId="257"/>
            <ac:spMk id="30" creationId="{DA0533B9-50D3-412A-8C8B-0DD96BB7C11D}"/>
          </ac:spMkLst>
        </pc:spChg>
        <pc:spChg chg="mod">
          <ac:chgData name="Noëlle ." userId="721b934a4577e1c1" providerId="LiveId" clId="{9A9B93E6-E70A-4D94-9054-07907E83B6A5}" dt="2021-03-28T12:00:08.266" v="773" actId="20577"/>
          <ac:spMkLst>
            <pc:docMk/>
            <pc:sldMk cId="3677041355" sldId="257"/>
            <ac:spMk id="31" creationId="{3F23E14D-0251-4193-B87C-9E5A8BAD3ADB}"/>
          </ac:spMkLst>
        </pc:spChg>
        <pc:spChg chg="mod">
          <ac:chgData name="Noëlle ." userId="721b934a4577e1c1" providerId="LiveId" clId="{9A9B93E6-E70A-4D94-9054-07907E83B6A5}" dt="2021-03-28T12:01:11.064" v="876" actId="20577"/>
          <ac:spMkLst>
            <pc:docMk/>
            <pc:sldMk cId="3677041355" sldId="257"/>
            <ac:spMk id="32" creationId="{A0FA2F73-6C18-4755-A93B-05FC833F7FBC}"/>
          </ac:spMkLst>
        </pc:spChg>
      </pc:sldChg>
      <pc:sldChg chg="modSp mod">
        <pc:chgData name="Noëlle ." userId="721b934a4577e1c1" providerId="LiveId" clId="{9A9B93E6-E70A-4D94-9054-07907E83B6A5}" dt="2021-03-28T12:05:55.387" v="1422"/>
        <pc:sldMkLst>
          <pc:docMk/>
          <pc:sldMk cId="2204387399" sldId="258"/>
        </pc:sldMkLst>
        <pc:spChg chg="mod">
          <ac:chgData name="Noëlle ." userId="721b934a4577e1c1" providerId="LiveId" clId="{9A9B93E6-E70A-4D94-9054-07907E83B6A5}" dt="2021-03-28T11:54:12.540" v="85" actId="20577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9A9B93E6-E70A-4D94-9054-07907E83B6A5}" dt="2021-03-28T12:02:21.711" v="998" actId="20577"/>
          <ac:spMkLst>
            <pc:docMk/>
            <pc:sldMk cId="2204387399" sldId="258"/>
            <ac:spMk id="13" creationId="{2DDB12BA-5D3F-4732-880E-99B216615328}"/>
          </ac:spMkLst>
        </pc:spChg>
        <pc:spChg chg="mod">
          <ac:chgData name="Noëlle ." userId="721b934a4577e1c1" providerId="LiveId" clId="{9A9B93E6-E70A-4D94-9054-07907E83B6A5}" dt="2021-03-28T12:02:57.890" v="1097" actId="20577"/>
          <ac:spMkLst>
            <pc:docMk/>
            <pc:sldMk cId="2204387399" sldId="258"/>
            <ac:spMk id="14" creationId="{8BADC817-8A46-46C4-B747-359D0700D21D}"/>
          </ac:spMkLst>
        </pc:spChg>
        <pc:spChg chg="mod">
          <ac:chgData name="Noëlle ." userId="721b934a4577e1c1" providerId="LiveId" clId="{9A9B93E6-E70A-4D94-9054-07907E83B6A5}" dt="2021-03-28T11:54:18.055" v="95" actId="20577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9A9B93E6-E70A-4D94-9054-07907E83B6A5}" dt="2021-03-28T12:03:24.194" v="1136" actId="20577"/>
          <ac:spMkLst>
            <pc:docMk/>
            <pc:sldMk cId="2204387399" sldId="258"/>
            <ac:spMk id="18" creationId="{5E45A239-840C-4EF4-B59F-35F3E7DF6A3F}"/>
          </ac:spMkLst>
        </pc:spChg>
        <pc:spChg chg="mod">
          <ac:chgData name="Noëlle ." userId="721b934a4577e1c1" providerId="LiveId" clId="{9A9B93E6-E70A-4D94-9054-07907E83B6A5}" dt="2021-03-28T12:03:55.301" v="1209" actId="20577"/>
          <ac:spMkLst>
            <pc:docMk/>
            <pc:sldMk cId="2204387399" sldId="258"/>
            <ac:spMk id="19" creationId="{53F7D184-ADE9-4BD8-9C91-3E477BF73528}"/>
          </ac:spMkLst>
        </pc:spChg>
        <pc:spChg chg="mod">
          <ac:chgData name="Noëlle ." userId="721b934a4577e1c1" providerId="LiveId" clId="{9A9B93E6-E70A-4D94-9054-07907E83B6A5}" dt="2021-03-28T11:54:22.304" v="105" actId="20577"/>
          <ac:spMkLst>
            <pc:docMk/>
            <pc:sldMk cId="2204387399" sldId="258"/>
            <ac:spMk id="22" creationId="{F04F80E8-2B17-4B84-BA48-E4368F581924}"/>
          </ac:spMkLst>
        </pc:spChg>
        <pc:spChg chg="mod">
          <ac:chgData name="Noëlle ." userId="721b934a4577e1c1" providerId="LiveId" clId="{9A9B93E6-E70A-4D94-9054-07907E83B6A5}" dt="2021-03-28T12:04:42.764" v="1304" actId="313"/>
          <ac:spMkLst>
            <pc:docMk/>
            <pc:sldMk cId="2204387399" sldId="258"/>
            <ac:spMk id="23" creationId="{E89C18FD-4946-452F-BAC1-81A7CA1570B4}"/>
          </ac:spMkLst>
        </pc:spChg>
        <pc:spChg chg="mod">
          <ac:chgData name="Noëlle ." userId="721b934a4577e1c1" providerId="LiveId" clId="{9A9B93E6-E70A-4D94-9054-07907E83B6A5}" dt="2021-03-28T12:05:55.387" v="1422"/>
          <ac:spMkLst>
            <pc:docMk/>
            <pc:sldMk cId="2204387399" sldId="258"/>
            <ac:spMk id="24" creationId="{C6D7D725-0146-48B2-9DFE-100334A85197}"/>
          </ac:spMkLst>
        </pc:spChg>
      </pc:sldChg>
    </pc:docChg>
  </pc:docChgLst>
  <pc:docChgLst>
    <pc:chgData name="Noëlle ." userId="721b934a4577e1c1" providerId="LiveId" clId="{126A9749-401A-4C6A-93EB-D9F915A8D131}"/>
    <pc:docChg chg="modSld">
      <pc:chgData name="Noëlle ." userId="721b934a4577e1c1" providerId="LiveId" clId="{126A9749-401A-4C6A-93EB-D9F915A8D131}" dt="2021-06-12T13:16:01.538" v="14" actId="20577"/>
      <pc:docMkLst>
        <pc:docMk/>
      </pc:docMkLst>
      <pc:sldChg chg="modSp mod">
        <pc:chgData name="Noëlle ." userId="721b934a4577e1c1" providerId="LiveId" clId="{126A9749-401A-4C6A-93EB-D9F915A8D131}" dt="2021-06-12T13:16:01.538" v="14" actId="20577"/>
        <pc:sldMkLst>
          <pc:docMk/>
          <pc:sldMk cId="147544885" sldId="256"/>
        </pc:sldMkLst>
        <pc:spChg chg="mod">
          <ac:chgData name="Noëlle ." userId="721b934a4577e1c1" providerId="LiveId" clId="{126A9749-401A-4C6A-93EB-D9F915A8D131}" dt="2021-06-12T13:16:01.538" v="14" actId="20577"/>
          <ac:spMkLst>
            <pc:docMk/>
            <pc:sldMk cId="147544885" sldId="256"/>
            <ac:spMk id="17" creationId="{3AAD5D87-7B7D-42E0-8BFB-2CF554AE6D0D}"/>
          </ac:spMkLst>
        </pc:spChg>
      </pc:sldChg>
    </pc:docChg>
  </pc:docChgLst>
  <pc:docChgLst>
    <pc:chgData name="Noëlle ." userId="721b934a4577e1c1" providerId="LiveId" clId="{688CEBDF-CF09-4860-95A7-15516542A4FD}"/>
    <pc:docChg chg="custSel modSld">
      <pc:chgData name="Noëlle ." userId="721b934a4577e1c1" providerId="LiveId" clId="{688CEBDF-CF09-4860-95A7-15516542A4FD}" dt="2021-03-08T16:59:08.798" v="86"/>
      <pc:docMkLst>
        <pc:docMk/>
      </pc:docMkLst>
      <pc:sldChg chg="addSp delSp modSp mod">
        <pc:chgData name="Noëlle ." userId="721b934a4577e1c1" providerId="LiveId" clId="{688CEBDF-CF09-4860-95A7-15516542A4FD}" dt="2021-03-08T16:58:31.997" v="40"/>
        <pc:sldMkLst>
          <pc:docMk/>
          <pc:sldMk cId="147544885" sldId="256"/>
        </pc:sldMkLst>
        <pc:spChg chg="mod">
          <ac:chgData name="Noëlle ." userId="721b934a4577e1c1" providerId="LiveId" clId="{688CEBDF-CF09-4860-95A7-15516542A4FD}" dt="2021-03-08T16:58:29.295" v="38" actId="20577"/>
          <ac:spMkLst>
            <pc:docMk/>
            <pc:sldMk cId="147544885" sldId="256"/>
            <ac:spMk id="20" creationId="{C61712E9-7905-4FFD-8C25-B3D668887E95}"/>
          </ac:spMkLst>
        </pc:spChg>
        <pc:picChg chg="del">
          <ac:chgData name="Noëlle ." userId="721b934a4577e1c1" providerId="LiveId" clId="{688CEBDF-CF09-4860-95A7-15516542A4FD}" dt="2021-03-08T16:58:31.341" v="39" actId="478"/>
          <ac:picMkLst>
            <pc:docMk/>
            <pc:sldMk cId="147544885" sldId="256"/>
            <ac:picMk id="10" creationId="{4FBE2C16-C52C-4292-A165-B9ABFC257824}"/>
          </ac:picMkLst>
        </pc:picChg>
        <pc:picChg chg="add mod">
          <ac:chgData name="Noëlle ." userId="721b934a4577e1c1" providerId="LiveId" clId="{688CEBDF-CF09-4860-95A7-15516542A4FD}" dt="2021-03-08T16:58:31.997" v="40"/>
          <ac:picMkLst>
            <pc:docMk/>
            <pc:sldMk cId="147544885" sldId="256"/>
            <ac:picMk id="16" creationId="{49B1B39E-DB9F-4AF9-8288-0316C8352A13}"/>
          </ac:picMkLst>
        </pc:picChg>
      </pc:sldChg>
      <pc:sldChg chg="modSp mod">
        <pc:chgData name="Noëlle ." userId="721b934a4577e1c1" providerId="LiveId" clId="{688CEBDF-CF09-4860-95A7-15516542A4FD}" dt="2021-03-08T16:58:56.478" v="68"/>
        <pc:sldMkLst>
          <pc:docMk/>
          <pc:sldMk cId="3677041355" sldId="257"/>
        </pc:sldMkLst>
        <pc:spChg chg="mod">
          <ac:chgData name="Noëlle ." userId="721b934a4577e1c1" providerId="LiveId" clId="{688CEBDF-CF09-4860-95A7-15516542A4FD}" dt="2021-03-08T16:58:41.260" v="50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688CEBDF-CF09-4860-95A7-15516542A4FD}" dt="2021-03-08T16:58:48.714" v="56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688CEBDF-CF09-4860-95A7-15516542A4FD}" dt="2021-03-08T16:58:52.963" v="62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688CEBDF-CF09-4860-95A7-15516542A4FD}" dt="2021-03-08T16:58:56.478" v="68"/>
          <ac:spMkLst>
            <pc:docMk/>
            <pc:sldMk cId="3677041355" sldId="257"/>
            <ac:spMk id="30" creationId="{DA0533B9-50D3-412A-8C8B-0DD96BB7C11D}"/>
          </ac:spMkLst>
        </pc:spChg>
      </pc:sldChg>
      <pc:sldChg chg="modSp mod">
        <pc:chgData name="Noëlle ." userId="721b934a4577e1c1" providerId="LiveId" clId="{688CEBDF-CF09-4860-95A7-15516542A4FD}" dt="2021-03-08T16:59:08.798" v="86"/>
        <pc:sldMkLst>
          <pc:docMk/>
          <pc:sldMk cId="2204387399" sldId="258"/>
        </pc:sldMkLst>
        <pc:spChg chg="mod">
          <ac:chgData name="Noëlle ." userId="721b934a4577e1c1" providerId="LiveId" clId="{688CEBDF-CF09-4860-95A7-15516542A4FD}" dt="2021-03-08T16:59:01.269" v="74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688CEBDF-CF09-4860-95A7-15516542A4FD}" dt="2021-03-08T16:59:04.690" v="80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688CEBDF-CF09-4860-95A7-15516542A4FD}" dt="2021-03-08T16:59:08.798" v="86"/>
          <ac:spMkLst>
            <pc:docMk/>
            <pc:sldMk cId="2204387399" sldId="258"/>
            <ac:spMk id="22" creationId="{F04F80E8-2B17-4B84-BA48-E4368F581924}"/>
          </ac:spMkLst>
        </pc:spChg>
      </pc:sldChg>
    </pc:docChg>
  </pc:docChgLst>
  <pc:docChgLst>
    <pc:chgData name="Noëlle ." userId="721b934a4577e1c1" providerId="LiveId" clId="{51CEF012-FE0A-4BD4-A2D2-73A710EF0F29}"/>
    <pc:docChg chg="undo custSel modSld">
      <pc:chgData name="Noëlle ." userId="721b934a4577e1c1" providerId="LiveId" clId="{51CEF012-FE0A-4BD4-A2D2-73A710EF0F29}" dt="2020-09-21T08:02:38.690" v="160" actId="478"/>
      <pc:docMkLst>
        <pc:docMk/>
      </pc:docMkLst>
      <pc:sldChg chg="modSp mod">
        <pc:chgData name="Noëlle ." userId="721b934a4577e1c1" providerId="LiveId" clId="{51CEF012-FE0A-4BD4-A2D2-73A710EF0F29}" dt="2020-09-21T08:00:03.490" v="33" actId="20577"/>
        <pc:sldMkLst>
          <pc:docMk/>
          <pc:sldMk cId="147544885" sldId="256"/>
        </pc:sldMkLst>
        <pc:spChg chg="mod">
          <ac:chgData name="Noëlle ." userId="721b934a4577e1c1" providerId="LiveId" clId="{51CEF012-FE0A-4BD4-A2D2-73A710EF0F29}" dt="2020-09-21T08:00:03.490" v="33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addSp delSp modSp mod">
        <pc:chgData name="Noëlle ." userId="721b934a4577e1c1" providerId="LiveId" clId="{51CEF012-FE0A-4BD4-A2D2-73A710EF0F29}" dt="2020-09-21T08:01:47.229" v="110" actId="20577"/>
        <pc:sldMkLst>
          <pc:docMk/>
          <pc:sldMk cId="3677041355" sldId="257"/>
        </pc:sldMkLst>
        <pc:spChg chg="mod">
          <ac:chgData name="Noëlle ." userId="721b934a4577e1c1" providerId="LiveId" clId="{51CEF012-FE0A-4BD4-A2D2-73A710EF0F29}" dt="2020-09-21T08:00:34.625" v="49" actId="20577"/>
          <ac:spMkLst>
            <pc:docMk/>
            <pc:sldMk cId="3677041355" sldId="257"/>
            <ac:spMk id="11" creationId="{7AC23053-5E96-4C7C-A482-035A9E02BFAC}"/>
          </ac:spMkLst>
        </pc:spChg>
        <pc:spChg chg="del">
          <ac:chgData name="Noëlle ." userId="721b934a4577e1c1" providerId="LiveId" clId="{51CEF012-FE0A-4BD4-A2D2-73A710EF0F29}" dt="2020-09-21T08:00:42.586" v="51" actId="478"/>
          <ac:spMkLst>
            <pc:docMk/>
            <pc:sldMk cId="3677041355" sldId="257"/>
            <ac:spMk id="12" creationId="{054880B2-402D-41A0-AB95-0F4C826AE767}"/>
          </ac:spMkLst>
        </pc:spChg>
        <pc:spChg chg="add del mod">
          <ac:chgData name="Noëlle ." userId="721b934a4577e1c1" providerId="LiveId" clId="{51CEF012-FE0A-4BD4-A2D2-73A710EF0F29}" dt="2020-09-21T08:01:30.744" v="92" actId="1076"/>
          <ac:spMkLst>
            <pc:docMk/>
            <pc:sldMk cId="3677041355" sldId="257"/>
            <ac:spMk id="13" creationId="{8DB1A4FC-5B6A-4023-865C-65DB616D4761}"/>
          </ac:spMkLst>
        </pc:spChg>
        <pc:spChg chg="del">
          <ac:chgData name="Noëlle ." userId="721b934a4577e1c1" providerId="LiveId" clId="{51CEF012-FE0A-4BD4-A2D2-73A710EF0F29}" dt="2020-09-21T08:00:16.878" v="34" actId="478"/>
          <ac:spMkLst>
            <pc:docMk/>
            <pc:sldMk cId="3677041355" sldId="257"/>
            <ac:spMk id="16" creationId="{56041F67-CC0A-4D2C-92A2-03F353F9FE55}"/>
          </ac:spMkLst>
        </pc:spChg>
        <pc:spChg chg="del">
          <ac:chgData name="Noëlle ." userId="721b934a4577e1c1" providerId="LiveId" clId="{51CEF012-FE0A-4BD4-A2D2-73A710EF0F29}" dt="2020-09-21T08:00:26.778" v="35" actId="478"/>
          <ac:spMkLst>
            <pc:docMk/>
            <pc:sldMk cId="3677041355" sldId="257"/>
            <ac:spMk id="19" creationId="{AADF7AE1-8B3C-4078-AFE3-E8A036DBA0F3}"/>
          </ac:spMkLst>
        </pc:spChg>
        <pc:spChg chg="mod">
          <ac:chgData name="Noëlle ." userId="721b934a4577e1c1" providerId="LiveId" clId="{51CEF012-FE0A-4BD4-A2D2-73A710EF0F29}" dt="2020-09-21T08:01:06.381" v="80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51CEF012-FE0A-4BD4-A2D2-73A710EF0F29}" dt="2020-09-21T08:00:50.878" v="72" actId="20577"/>
          <ac:spMkLst>
            <pc:docMk/>
            <pc:sldMk cId="3677041355" sldId="257"/>
            <ac:spMk id="22" creationId="{A7C99351-F504-4C7C-AA59-FB2733DC1E3E}"/>
          </ac:spMkLst>
        </pc:spChg>
        <pc:spChg chg="del">
          <ac:chgData name="Noëlle ." userId="721b934a4577e1c1" providerId="LiveId" clId="{51CEF012-FE0A-4BD4-A2D2-73A710EF0F29}" dt="2020-09-21T08:00:39.271" v="50" actId="478"/>
          <ac:spMkLst>
            <pc:docMk/>
            <pc:sldMk cId="3677041355" sldId="257"/>
            <ac:spMk id="23" creationId="{DB70C664-36A6-4907-A8CB-27AD426D0F23}"/>
          </ac:spMkLst>
        </pc:spChg>
        <pc:spChg chg="del">
          <ac:chgData name="Noëlle ." userId="721b934a4577e1c1" providerId="LiveId" clId="{51CEF012-FE0A-4BD4-A2D2-73A710EF0F29}" dt="2020-09-21T08:00:44.551" v="52" actId="478"/>
          <ac:spMkLst>
            <pc:docMk/>
            <pc:sldMk cId="3677041355" sldId="257"/>
            <ac:spMk id="24" creationId="{92FBD0E3-42D2-47C8-A21F-0E7F80501391}"/>
          </ac:spMkLst>
        </pc:spChg>
        <pc:spChg chg="mod">
          <ac:chgData name="Noëlle ." userId="721b934a4577e1c1" providerId="LiveId" clId="{51CEF012-FE0A-4BD4-A2D2-73A710EF0F29}" dt="2020-09-21T08:01:13.396" v="86"/>
          <ac:spMkLst>
            <pc:docMk/>
            <pc:sldMk cId="3677041355" sldId="257"/>
            <ac:spMk id="25" creationId="{8C59979B-3422-4814-BEDF-65AF970C72F6}"/>
          </ac:spMkLst>
        </pc:spChg>
        <pc:spChg chg="del mod">
          <ac:chgData name="Noëlle ." userId="721b934a4577e1c1" providerId="LiveId" clId="{51CEF012-FE0A-4BD4-A2D2-73A710EF0F29}" dt="2020-09-21T08:01:28.395" v="91" actId="478"/>
          <ac:spMkLst>
            <pc:docMk/>
            <pc:sldMk cId="3677041355" sldId="257"/>
            <ac:spMk id="28" creationId="{D61B9BDD-0080-4263-914E-98242E2F8259}"/>
          </ac:spMkLst>
        </pc:spChg>
        <pc:spChg chg="del">
          <ac:chgData name="Noëlle ." userId="721b934a4577e1c1" providerId="LiveId" clId="{51CEF012-FE0A-4BD4-A2D2-73A710EF0F29}" dt="2020-09-21T08:01:33.729" v="93" actId="478"/>
          <ac:spMkLst>
            <pc:docMk/>
            <pc:sldMk cId="3677041355" sldId="257"/>
            <ac:spMk id="29" creationId="{7F8B7EF2-1D10-4EB4-A96A-AB7399E6DA5D}"/>
          </ac:spMkLst>
        </pc:spChg>
        <pc:spChg chg="mod">
          <ac:chgData name="Noëlle ." userId="721b934a4577e1c1" providerId="LiveId" clId="{51CEF012-FE0A-4BD4-A2D2-73A710EF0F29}" dt="2020-09-21T08:01:47.229" v="110" actId="20577"/>
          <ac:spMkLst>
            <pc:docMk/>
            <pc:sldMk cId="3677041355" sldId="257"/>
            <ac:spMk id="30" creationId="{DA0533B9-50D3-412A-8C8B-0DD96BB7C11D}"/>
          </ac:spMkLst>
        </pc:spChg>
        <pc:spChg chg="del">
          <ac:chgData name="Noëlle ." userId="721b934a4577e1c1" providerId="LiveId" clId="{51CEF012-FE0A-4BD4-A2D2-73A710EF0F29}" dt="2020-09-21T08:01:38.597" v="94" actId="478"/>
          <ac:spMkLst>
            <pc:docMk/>
            <pc:sldMk cId="3677041355" sldId="257"/>
            <ac:spMk id="33" creationId="{AF407947-FAF9-4B5F-A915-D06A7DF2E5C0}"/>
          </ac:spMkLst>
        </pc:spChg>
        <pc:spChg chg="del">
          <ac:chgData name="Noëlle ." userId="721b934a4577e1c1" providerId="LiveId" clId="{51CEF012-FE0A-4BD4-A2D2-73A710EF0F29}" dt="2020-09-21T08:01:41.021" v="95" actId="478"/>
          <ac:spMkLst>
            <pc:docMk/>
            <pc:sldMk cId="3677041355" sldId="257"/>
            <ac:spMk id="34" creationId="{5BC36650-D6DD-4F20-B992-EE1693FE906E}"/>
          </ac:spMkLst>
        </pc:spChg>
      </pc:sldChg>
      <pc:sldChg chg="delSp modSp mod">
        <pc:chgData name="Noëlle ." userId="721b934a4577e1c1" providerId="LiveId" clId="{51CEF012-FE0A-4BD4-A2D2-73A710EF0F29}" dt="2020-09-21T08:02:38.690" v="160" actId="478"/>
        <pc:sldMkLst>
          <pc:docMk/>
          <pc:sldMk cId="2204387399" sldId="258"/>
        </pc:sldMkLst>
        <pc:spChg chg="mod">
          <ac:chgData name="Noëlle ." userId="721b934a4577e1c1" providerId="LiveId" clId="{51CEF012-FE0A-4BD4-A2D2-73A710EF0F29}" dt="2020-09-21T08:01:59.074" v="121" actId="20577"/>
          <ac:spMkLst>
            <pc:docMk/>
            <pc:sldMk cId="2204387399" sldId="258"/>
            <ac:spMk id="12" creationId="{BF72C58E-4AE2-4F1E-9275-36A7B139EC9C}"/>
          </ac:spMkLst>
        </pc:spChg>
        <pc:spChg chg="del">
          <ac:chgData name="Noëlle ." userId="721b934a4577e1c1" providerId="LiveId" clId="{51CEF012-FE0A-4BD4-A2D2-73A710EF0F29}" dt="2020-09-21T08:02:19.127" v="155" actId="478"/>
          <ac:spMkLst>
            <pc:docMk/>
            <pc:sldMk cId="2204387399" sldId="258"/>
            <ac:spMk id="15" creationId="{4FB20F37-C1EB-44FF-B66E-021FE4EB13B4}"/>
          </ac:spMkLst>
        </pc:spChg>
        <pc:spChg chg="del">
          <ac:chgData name="Noëlle ." userId="721b934a4577e1c1" providerId="LiveId" clId="{51CEF012-FE0A-4BD4-A2D2-73A710EF0F29}" dt="2020-09-21T08:02:22.519" v="156" actId="478"/>
          <ac:spMkLst>
            <pc:docMk/>
            <pc:sldMk cId="2204387399" sldId="258"/>
            <ac:spMk id="16" creationId="{7381F546-0D33-4F74-AF93-A62A1FAE94ED}"/>
          </ac:spMkLst>
        </pc:spChg>
        <pc:spChg chg="mod">
          <ac:chgData name="Noëlle ." userId="721b934a4577e1c1" providerId="LiveId" clId="{51CEF012-FE0A-4BD4-A2D2-73A710EF0F29}" dt="2020-09-21T08:02:07.055" v="141" actId="20577"/>
          <ac:spMkLst>
            <pc:docMk/>
            <pc:sldMk cId="2204387399" sldId="258"/>
            <ac:spMk id="17" creationId="{8458A4C4-F870-48B7-8E31-CE399822F848}"/>
          </ac:spMkLst>
        </pc:spChg>
        <pc:spChg chg="del">
          <ac:chgData name="Noëlle ." userId="721b934a4577e1c1" providerId="LiveId" clId="{51CEF012-FE0A-4BD4-A2D2-73A710EF0F29}" dt="2020-09-21T08:02:25.531" v="157" actId="478"/>
          <ac:spMkLst>
            <pc:docMk/>
            <pc:sldMk cId="2204387399" sldId="258"/>
            <ac:spMk id="20" creationId="{714A4839-3C2F-42B2-8335-CD9C4F2A058E}"/>
          </ac:spMkLst>
        </pc:spChg>
        <pc:spChg chg="del">
          <ac:chgData name="Noëlle ." userId="721b934a4577e1c1" providerId="LiveId" clId="{51CEF012-FE0A-4BD4-A2D2-73A710EF0F29}" dt="2020-09-21T08:02:29.265" v="158" actId="478"/>
          <ac:spMkLst>
            <pc:docMk/>
            <pc:sldMk cId="2204387399" sldId="258"/>
            <ac:spMk id="21" creationId="{77751683-EDB9-4C11-9AE9-8C10E6521987}"/>
          </ac:spMkLst>
        </pc:spChg>
        <pc:spChg chg="mod">
          <ac:chgData name="Noëlle ." userId="721b934a4577e1c1" providerId="LiveId" clId="{51CEF012-FE0A-4BD4-A2D2-73A710EF0F29}" dt="2020-09-21T08:02:14.017" v="154" actId="20577"/>
          <ac:spMkLst>
            <pc:docMk/>
            <pc:sldMk cId="2204387399" sldId="258"/>
            <ac:spMk id="22" creationId="{F04F80E8-2B17-4B84-BA48-E4368F581924}"/>
          </ac:spMkLst>
        </pc:spChg>
        <pc:spChg chg="del">
          <ac:chgData name="Noëlle ." userId="721b934a4577e1c1" providerId="LiveId" clId="{51CEF012-FE0A-4BD4-A2D2-73A710EF0F29}" dt="2020-09-21T08:02:36.599" v="159" actId="478"/>
          <ac:spMkLst>
            <pc:docMk/>
            <pc:sldMk cId="2204387399" sldId="258"/>
            <ac:spMk id="25" creationId="{66964BF4-98AF-4E6D-A318-60BF950C4ED9}"/>
          </ac:spMkLst>
        </pc:spChg>
        <pc:spChg chg="del">
          <ac:chgData name="Noëlle ." userId="721b934a4577e1c1" providerId="LiveId" clId="{51CEF012-FE0A-4BD4-A2D2-73A710EF0F29}" dt="2020-09-21T08:02:38.690" v="160" actId="478"/>
          <ac:spMkLst>
            <pc:docMk/>
            <pc:sldMk cId="2204387399" sldId="258"/>
            <ac:spMk id="26" creationId="{70D27D74-23AD-4B2B-A54C-514F5C1AAB9C}"/>
          </ac:spMkLst>
        </pc:spChg>
      </pc:sldChg>
    </pc:docChg>
  </pc:docChgLst>
  <pc:docChgLst>
    <pc:chgData name="Noëlle ." userId="721b934a4577e1c1" providerId="LiveId" clId="{3C80F3FC-4741-46C7-A5B0-0A73935823B4}"/>
    <pc:docChg chg="undo custSel modSld">
      <pc:chgData name="Noëlle ." userId="721b934a4577e1c1" providerId="LiveId" clId="{3C80F3FC-4741-46C7-A5B0-0A73935823B4}" dt="2020-09-28T07:59:27.804" v="1552" actId="20577"/>
      <pc:docMkLst>
        <pc:docMk/>
      </pc:docMkLst>
      <pc:sldChg chg="modSp mod">
        <pc:chgData name="Noëlle ." userId="721b934a4577e1c1" providerId="LiveId" clId="{3C80F3FC-4741-46C7-A5B0-0A73935823B4}" dt="2020-09-28T07:43:19.877" v="49" actId="20577"/>
        <pc:sldMkLst>
          <pc:docMk/>
          <pc:sldMk cId="147544885" sldId="256"/>
        </pc:sldMkLst>
        <pc:spChg chg="mod">
          <ac:chgData name="Noëlle ." userId="721b934a4577e1c1" providerId="LiveId" clId="{3C80F3FC-4741-46C7-A5B0-0A73935823B4}" dt="2020-09-28T07:43:19.877" v="49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3C80F3FC-4741-46C7-A5B0-0A73935823B4}" dt="2020-09-28T07:53:03.030" v="970" actId="20577"/>
        <pc:sldMkLst>
          <pc:docMk/>
          <pc:sldMk cId="3677041355" sldId="257"/>
        </pc:sldMkLst>
        <pc:spChg chg="mod">
          <ac:chgData name="Noëlle ." userId="721b934a4577e1c1" providerId="LiveId" clId="{3C80F3FC-4741-46C7-A5B0-0A73935823B4}" dt="2020-09-28T07:45:31.001" v="240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3C80F3FC-4741-46C7-A5B0-0A73935823B4}" dt="2020-09-28T07:44:48.471" v="119" actId="20577"/>
          <ac:spMkLst>
            <pc:docMk/>
            <pc:sldMk cId="3677041355" sldId="257"/>
            <ac:spMk id="15" creationId="{159AF861-990B-4072-88FD-31255BC4E514}"/>
          </ac:spMkLst>
        </pc:spChg>
        <pc:spChg chg="mod">
          <ac:chgData name="Noëlle ." userId="721b934a4577e1c1" providerId="LiveId" clId="{3C80F3FC-4741-46C7-A5B0-0A73935823B4}" dt="2020-09-28T07:45:22.805" v="219" actId="20577"/>
          <ac:spMkLst>
            <pc:docMk/>
            <pc:sldMk cId="3677041355" sldId="257"/>
            <ac:spMk id="17" creationId="{F1A2242E-0D92-4B87-9B7F-42A6DEC7AFA3}"/>
          </ac:spMkLst>
        </pc:spChg>
        <pc:spChg chg="mod">
          <ac:chgData name="Noëlle ." userId="721b934a4577e1c1" providerId="LiveId" clId="{3C80F3FC-4741-46C7-A5B0-0A73935823B4}" dt="2020-09-28T07:45:45.290" v="255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3C80F3FC-4741-46C7-A5B0-0A73935823B4}" dt="2020-09-28T07:47:32.609" v="447" actId="20577"/>
          <ac:spMkLst>
            <pc:docMk/>
            <pc:sldMk cId="3677041355" sldId="257"/>
            <ac:spMk id="21" creationId="{F3B66C24-D544-4FB9-8F55-198AEA798AA9}"/>
          </ac:spMkLst>
        </pc:spChg>
        <pc:spChg chg="mod">
          <ac:chgData name="Noëlle ." userId="721b934a4577e1c1" providerId="LiveId" clId="{3C80F3FC-4741-46C7-A5B0-0A73935823B4}" dt="2020-09-28T07:48:11.926" v="529" actId="20577"/>
          <ac:spMkLst>
            <pc:docMk/>
            <pc:sldMk cId="3677041355" sldId="257"/>
            <ac:spMk id="22" creationId="{A7C99351-F504-4C7C-AA59-FB2733DC1E3E}"/>
          </ac:spMkLst>
        </pc:spChg>
        <pc:spChg chg="mod">
          <ac:chgData name="Noëlle ." userId="721b934a4577e1c1" providerId="LiveId" clId="{3C80F3FC-4741-46C7-A5B0-0A73935823B4}" dt="2020-09-28T07:45:53.818" v="264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3C80F3FC-4741-46C7-A5B0-0A73935823B4}" dt="2020-09-28T07:51:10.870" v="733" actId="1076"/>
          <ac:spMkLst>
            <pc:docMk/>
            <pc:sldMk cId="3677041355" sldId="257"/>
            <ac:spMk id="26" creationId="{F0D12796-391B-4C8B-A35B-702B98C5BED4}"/>
          </ac:spMkLst>
        </pc:spChg>
        <pc:spChg chg="mod">
          <ac:chgData name="Noëlle ." userId="721b934a4577e1c1" providerId="LiveId" clId="{3C80F3FC-4741-46C7-A5B0-0A73935823B4}" dt="2020-09-28T07:51:06.434" v="732" actId="1076"/>
          <ac:spMkLst>
            <pc:docMk/>
            <pc:sldMk cId="3677041355" sldId="257"/>
            <ac:spMk id="27" creationId="{2F2516AB-AA1C-43C1-9D83-A686E0672621}"/>
          </ac:spMkLst>
        </pc:spChg>
        <pc:spChg chg="mod">
          <ac:chgData name="Noëlle ." userId="721b934a4577e1c1" providerId="LiveId" clId="{3C80F3FC-4741-46C7-A5B0-0A73935823B4}" dt="2020-09-28T07:46:00.867" v="276"/>
          <ac:spMkLst>
            <pc:docMk/>
            <pc:sldMk cId="3677041355" sldId="257"/>
            <ac:spMk id="30" creationId="{DA0533B9-50D3-412A-8C8B-0DD96BB7C11D}"/>
          </ac:spMkLst>
        </pc:spChg>
        <pc:spChg chg="mod">
          <ac:chgData name="Noëlle ." userId="721b934a4577e1c1" providerId="LiveId" clId="{3C80F3FC-4741-46C7-A5B0-0A73935823B4}" dt="2020-09-28T07:52:00.311" v="842" actId="20577"/>
          <ac:spMkLst>
            <pc:docMk/>
            <pc:sldMk cId="3677041355" sldId="257"/>
            <ac:spMk id="31" creationId="{3F23E14D-0251-4193-B87C-9E5A8BAD3ADB}"/>
          </ac:spMkLst>
        </pc:spChg>
        <pc:spChg chg="mod">
          <ac:chgData name="Noëlle ." userId="721b934a4577e1c1" providerId="LiveId" clId="{3C80F3FC-4741-46C7-A5B0-0A73935823B4}" dt="2020-09-28T07:53:03.030" v="970" actId="20577"/>
          <ac:spMkLst>
            <pc:docMk/>
            <pc:sldMk cId="3677041355" sldId="257"/>
            <ac:spMk id="32" creationId="{A0FA2F73-6C18-4755-A93B-05FC833F7FBC}"/>
          </ac:spMkLst>
        </pc:spChg>
      </pc:sldChg>
      <pc:sldChg chg="modSp mod">
        <pc:chgData name="Noëlle ." userId="721b934a4577e1c1" providerId="LiveId" clId="{3C80F3FC-4741-46C7-A5B0-0A73935823B4}" dt="2020-09-28T07:59:27.804" v="1552" actId="20577"/>
        <pc:sldMkLst>
          <pc:docMk/>
          <pc:sldMk cId="2204387399" sldId="258"/>
        </pc:sldMkLst>
        <pc:spChg chg="mod">
          <ac:chgData name="Noëlle ." userId="721b934a4577e1c1" providerId="LiveId" clId="{3C80F3FC-4741-46C7-A5B0-0A73935823B4}" dt="2020-09-28T07:46:10.887" v="281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3C80F3FC-4741-46C7-A5B0-0A73935823B4}" dt="2020-09-28T07:54:34.192" v="1106" actId="20577"/>
          <ac:spMkLst>
            <pc:docMk/>
            <pc:sldMk cId="2204387399" sldId="258"/>
            <ac:spMk id="13" creationId="{2DDB12BA-5D3F-4732-880E-99B216615328}"/>
          </ac:spMkLst>
        </pc:spChg>
        <pc:spChg chg="mod">
          <ac:chgData name="Noëlle ." userId="721b934a4577e1c1" providerId="LiveId" clId="{3C80F3FC-4741-46C7-A5B0-0A73935823B4}" dt="2020-09-28T07:55:16.451" v="1166" actId="20577"/>
          <ac:spMkLst>
            <pc:docMk/>
            <pc:sldMk cId="2204387399" sldId="258"/>
            <ac:spMk id="14" creationId="{8BADC817-8A46-46C4-B747-359D0700D21D}"/>
          </ac:spMkLst>
        </pc:spChg>
        <pc:spChg chg="mod">
          <ac:chgData name="Noëlle ." userId="721b934a4577e1c1" providerId="LiveId" clId="{3C80F3FC-4741-46C7-A5B0-0A73935823B4}" dt="2020-09-28T07:46:16.884" v="294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3C80F3FC-4741-46C7-A5B0-0A73935823B4}" dt="2020-09-28T07:56:21.280" v="1233" actId="6549"/>
          <ac:spMkLst>
            <pc:docMk/>
            <pc:sldMk cId="2204387399" sldId="258"/>
            <ac:spMk id="18" creationId="{5E45A239-840C-4EF4-B59F-35F3E7DF6A3F}"/>
          </ac:spMkLst>
        </pc:spChg>
        <pc:spChg chg="mod">
          <ac:chgData name="Noëlle ." userId="721b934a4577e1c1" providerId="LiveId" clId="{3C80F3FC-4741-46C7-A5B0-0A73935823B4}" dt="2020-09-28T07:57:19.794" v="1310" actId="20577"/>
          <ac:spMkLst>
            <pc:docMk/>
            <pc:sldMk cId="2204387399" sldId="258"/>
            <ac:spMk id="19" creationId="{53F7D184-ADE9-4BD8-9C91-3E477BF73528}"/>
          </ac:spMkLst>
        </pc:spChg>
        <pc:spChg chg="mod">
          <ac:chgData name="Noëlle ." userId="721b934a4577e1c1" providerId="LiveId" clId="{3C80F3FC-4741-46C7-A5B0-0A73935823B4}" dt="2020-09-28T07:46:22.885" v="307"/>
          <ac:spMkLst>
            <pc:docMk/>
            <pc:sldMk cId="2204387399" sldId="258"/>
            <ac:spMk id="22" creationId="{F04F80E8-2B17-4B84-BA48-E4368F581924}"/>
          </ac:spMkLst>
        </pc:spChg>
        <pc:spChg chg="mod">
          <ac:chgData name="Noëlle ." userId="721b934a4577e1c1" providerId="LiveId" clId="{3C80F3FC-4741-46C7-A5B0-0A73935823B4}" dt="2020-09-28T07:58:27.916" v="1428" actId="20577"/>
          <ac:spMkLst>
            <pc:docMk/>
            <pc:sldMk cId="2204387399" sldId="258"/>
            <ac:spMk id="23" creationId="{E89C18FD-4946-452F-BAC1-81A7CA1570B4}"/>
          </ac:spMkLst>
        </pc:spChg>
        <pc:spChg chg="mod">
          <ac:chgData name="Noëlle ." userId="721b934a4577e1c1" providerId="LiveId" clId="{3C80F3FC-4741-46C7-A5B0-0A73935823B4}" dt="2020-09-28T07:59:27.804" v="1552" actId="20577"/>
          <ac:spMkLst>
            <pc:docMk/>
            <pc:sldMk cId="2204387399" sldId="258"/>
            <ac:spMk id="24" creationId="{C6D7D725-0146-48B2-9DFE-100334A85197}"/>
          </ac:spMkLst>
        </pc:spChg>
      </pc:sldChg>
    </pc:docChg>
  </pc:docChgLst>
  <pc:docChgLst>
    <pc:chgData name="Noëlle ." userId="721b934a4577e1c1" providerId="LiveId" clId="{173FB4B0-75FE-4C46-AB13-530AE6CE5CFD}"/>
    <pc:docChg chg="undo custSel modSld">
      <pc:chgData name="Noëlle ." userId="721b934a4577e1c1" providerId="LiveId" clId="{173FB4B0-75FE-4C46-AB13-530AE6CE5CFD}" dt="2020-10-19T09:55:05.767" v="1464" actId="20577"/>
      <pc:docMkLst>
        <pc:docMk/>
      </pc:docMkLst>
      <pc:sldChg chg="modSp mod">
        <pc:chgData name="Noëlle ." userId="721b934a4577e1c1" providerId="LiveId" clId="{173FB4B0-75FE-4C46-AB13-530AE6CE5CFD}" dt="2020-10-19T09:40:48.808" v="27" actId="20577"/>
        <pc:sldMkLst>
          <pc:docMk/>
          <pc:sldMk cId="147544885" sldId="256"/>
        </pc:sldMkLst>
        <pc:spChg chg="mod">
          <ac:chgData name="Noëlle ." userId="721b934a4577e1c1" providerId="LiveId" clId="{173FB4B0-75FE-4C46-AB13-530AE6CE5CFD}" dt="2020-10-19T09:40:48.808" v="27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173FB4B0-75FE-4C46-AB13-530AE6CE5CFD}" dt="2020-10-19T09:50:15.595" v="775" actId="5793"/>
        <pc:sldMkLst>
          <pc:docMk/>
          <pc:sldMk cId="3677041355" sldId="257"/>
        </pc:sldMkLst>
        <pc:spChg chg="mod">
          <ac:chgData name="Noëlle ." userId="721b934a4577e1c1" providerId="LiveId" clId="{173FB4B0-75FE-4C46-AB13-530AE6CE5CFD}" dt="2020-10-19T09:40:57.229" v="31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173FB4B0-75FE-4C46-AB13-530AE6CE5CFD}" dt="2020-10-19T09:47:55.882" v="546" actId="20577"/>
          <ac:spMkLst>
            <pc:docMk/>
            <pc:sldMk cId="3677041355" sldId="257"/>
            <ac:spMk id="15" creationId="{159AF861-990B-4072-88FD-31255BC4E514}"/>
          </ac:spMkLst>
        </pc:spChg>
        <pc:spChg chg="mod">
          <ac:chgData name="Noëlle ." userId="721b934a4577e1c1" providerId="LiveId" clId="{173FB4B0-75FE-4C46-AB13-530AE6CE5CFD}" dt="2020-10-19T09:47:58.504" v="547" actId="6549"/>
          <ac:spMkLst>
            <pc:docMk/>
            <pc:sldMk cId="3677041355" sldId="257"/>
            <ac:spMk id="17" creationId="{F1A2242E-0D92-4B87-9B7F-42A6DEC7AFA3}"/>
          </ac:spMkLst>
        </pc:spChg>
        <pc:spChg chg="mod">
          <ac:chgData name="Noëlle ." userId="721b934a4577e1c1" providerId="LiveId" clId="{173FB4B0-75FE-4C46-AB13-530AE6CE5CFD}" dt="2020-10-19T09:41:00.582" v="33" actId="20577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173FB4B0-75FE-4C46-AB13-530AE6CE5CFD}" dt="2020-10-19T09:43:27.638" v="298" actId="20577"/>
          <ac:spMkLst>
            <pc:docMk/>
            <pc:sldMk cId="3677041355" sldId="257"/>
            <ac:spMk id="21" creationId="{F3B66C24-D544-4FB9-8F55-198AEA798AA9}"/>
          </ac:spMkLst>
        </pc:spChg>
        <pc:spChg chg="mod">
          <ac:chgData name="Noëlle ." userId="721b934a4577e1c1" providerId="LiveId" clId="{173FB4B0-75FE-4C46-AB13-530AE6CE5CFD}" dt="2020-10-19T09:44:08.725" v="390" actId="20577"/>
          <ac:spMkLst>
            <pc:docMk/>
            <pc:sldMk cId="3677041355" sldId="257"/>
            <ac:spMk id="22" creationId="{A7C99351-F504-4C7C-AA59-FB2733DC1E3E}"/>
          </ac:spMkLst>
        </pc:spChg>
        <pc:spChg chg="mod">
          <ac:chgData name="Noëlle ." userId="721b934a4577e1c1" providerId="LiveId" clId="{173FB4B0-75FE-4C46-AB13-530AE6CE5CFD}" dt="2020-10-19T09:41:03.851" v="35" actId="20577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173FB4B0-75FE-4C46-AB13-530AE6CE5CFD}" dt="2020-10-19T09:48:01.480" v="548" actId="20577"/>
          <ac:spMkLst>
            <pc:docMk/>
            <pc:sldMk cId="3677041355" sldId="257"/>
            <ac:spMk id="26" creationId="{F0D12796-391B-4C8B-A35B-702B98C5BED4}"/>
          </ac:spMkLst>
        </pc:spChg>
        <pc:spChg chg="mod">
          <ac:chgData name="Noëlle ." userId="721b934a4577e1c1" providerId="LiveId" clId="{173FB4B0-75FE-4C46-AB13-530AE6CE5CFD}" dt="2020-10-19T09:48:03.830" v="549" actId="20577"/>
          <ac:spMkLst>
            <pc:docMk/>
            <pc:sldMk cId="3677041355" sldId="257"/>
            <ac:spMk id="27" creationId="{2F2516AB-AA1C-43C1-9D83-A686E0672621}"/>
          </ac:spMkLst>
        </pc:spChg>
        <pc:spChg chg="mod">
          <ac:chgData name="Noëlle ." userId="721b934a4577e1c1" providerId="LiveId" clId="{173FB4B0-75FE-4C46-AB13-530AE6CE5CFD}" dt="2020-10-19T09:41:08.016" v="37" actId="20577"/>
          <ac:spMkLst>
            <pc:docMk/>
            <pc:sldMk cId="3677041355" sldId="257"/>
            <ac:spMk id="30" creationId="{DA0533B9-50D3-412A-8C8B-0DD96BB7C11D}"/>
          </ac:spMkLst>
        </pc:spChg>
        <pc:spChg chg="mod">
          <ac:chgData name="Noëlle ." userId="721b934a4577e1c1" providerId="LiveId" clId="{173FB4B0-75FE-4C46-AB13-530AE6CE5CFD}" dt="2020-10-19T09:49:22.007" v="667" actId="20577"/>
          <ac:spMkLst>
            <pc:docMk/>
            <pc:sldMk cId="3677041355" sldId="257"/>
            <ac:spMk id="31" creationId="{3F23E14D-0251-4193-B87C-9E5A8BAD3ADB}"/>
          </ac:spMkLst>
        </pc:spChg>
        <pc:spChg chg="mod">
          <ac:chgData name="Noëlle ." userId="721b934a4577e1c1" providerId="LiveId" clId="{173FB4B0-75FE-4C46-AB13-530AE6CE5CFD}" dt="2020-10-19T09:50:15.595" v="775" actId="5793"/>
          <ac:spMkLst>
            <pc:docMk/>
            <pc:sldMk cId="3677041355" sldId="257"/>
            <ac:spMk id="32" creationId="{A0FA2F73-6C18-4755-A93B-05FC833F7FBC}"/>
          </ac:spMkLst>
        </pc:spChg>
      </pc:sldChg>
      <pc:sldChg chg="modSp mod">
        <pc:chgData name="Noëlle ." userId="721b934a4577e1c1" providerId="LiveId" clId="{173FB4B0-75FE-4C46-AB13-530AE6CE5CFD}" dt="2020-10-19T09:55:05.767" v="1464" actId="20577"/>
        <pc:sldMkLst>
          <pc:docMk/>
          <pc:sldMk cId="2204387399" sldId="258"/>
        </pc:sldMkLst>
        <pc:spChg chg="mod">
          <ac:chgData name="Noëlle ." userId="721b934a4577e1c1" providerId="LiveId" clId="{173FB4B0-75FE-4C46-AB13-530AE6CE5CFD}" dt="2020-10-19T09:41:14.537" v="45" actId="20577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173FB4B0-75FE-4C46-AB13-530AE6CE5CFD}" dt="2020-10-19T09:51:15.344" v="900" actId="20577"/>
          <ac:spMkLst>
            <pc:docMk/>
            <pc:sldMk cId="2204387399" sldId="258"/>
            <ac:spMk id="13" creationId="{2DDB12BA-5D3F-4732-880E-99B216615328}"/>
          </ac:spMkLst>
        </pc:spChg>
        <pc:spChg chg="mod">
          <ac:chgData name="Noëlle ." userId="721b934a4577e1c1" providerId="LiveId" clId="{173FB4B0-75FE-4C46-AB13-530AE6CE5CFD}" dt="2020-10-19T09:51:51.008" v="986" actId="20577"/>
          <ac:spMkLst>
            <pc:docMk/>
            <pc:sldMk cId="2204387399" sldId="258"/>
            <ac:spMk id="14" creationId="{8BADC817-8A46-46C4-B747-359D0700D21D}"/>
          </ac:spMkLst>
        </pc:spChg>
        <pc:spChg chg="mod">
          <ac:chgData name="Noëlle ." userId="721b934a4577e1c1" providerId="LiveId" clId="{173FB4B0-75FE-4C46-AB13-530AE6CE5CFD}" dt="2020-10-19T09:41:18.183" v="49" actId="20577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173FB4B0-75FE-4C46-AB13-530AE6CE5CFD}" dt="2020-10-19T09:52:35.136" v="1098" actId="20577"/>
          <ac:spMkLst>
            <pc:docMk/>
            <pc:sldMk cId="2204387399" sldId="258"/>
            <ac:spMk id="18" creationId="{5E45A239-840C-4EF4-B59F-35F3E7DF6A3F}"/>
          </ac:spMkLst>
        </pc:spChg>
        <pc:spChg chg="mod">
          <ac:chgData name="Noëlle ." userId="721b934a4577e1c1" providerId="LiveId" clId="{173FB4B0-75FE-4C46-AB13-530AE6CE5CFD}" dt="2020-10-19T09:53:19.993" v="1225" actId="20577"/>
          <ac:spMkLst>
            <pc:docMk/>
            <pc:sldMk cId="2204387399" sldId="258"/>
            <ac:spMk id="19" creationId="{53F7D184-ADE9-4BD8-9C91-3E477BF73528}"/>
          </ac:spMkLst>
        </pc:spChg>
        <pc:spChg chg="mod">
          <ac:chgData name="Noëlle ." userId="721b934a4577e1c1" providerId="LiveId" clId="{173FB4B0-75FE-4C46-AB13-530AE6CE5CFD}" dt="2020-10-19T09:41:24.846" v="71" actId="20577"/>
          <ac:spMkLst>
            <pc:docMk/>
            <pc:sldMk cId="2204387399" sldId="258"/>
            <ac:spMk id="22" creationId="{F04F80E8-2B17-4B84-BA48-E4368F581924}"/>
          </ac:spMkLst>
        </pc:spChg>
        <pc:spChg chg="mod">
          <ac:chgData name="Noëlle ." userId="721b934a4577e1c1" providerId="LiveId" clId="{173FB4B0-75FE-4C46-AB13-530AE6CE5CFD}" dt="2020-10-19T09:54:18.234" v="1340" actId="20577"/>
          <ac:spMkLst>
            <pc:docMk/>
            <pc:sldMk cId="2204387399" sldId="258"/>
            <ac:spMk id="23" creationId="{E89C18FD-4946-452F-BAC1-81A7CA1570B4}"/>
          </ac:spMkLst>
        </pc:spChg>
        <pc:spChg chg="mod">
          <ac:chgData name="Noëlle ." userId="721b934a4577e1c1" providerId="LiveId" clId="{173FB4B0-75FE-4C46-AB13-530AE6CE5CFD}" dt="2020-10-19T09:55:05.767" v="1464" actId="20577"/>
          <ac:spMkLst>
            <pc:docMk/>
            <pc:sldMk cId="2204387399" sldId="258"/>
            <ac:spMk id="24" creationId="{C6D7D725-0146-48B2-9DFE-100334A85197}"/>
          </ac:spMkLst>
        </pc:spChg>
      </pc:sldChg>
    </pc:docChg>
  </pc:docChgLst>
  <pc:docChgLst>
    <pc:chgData name="Noëlle ." userId="721b934a4577e1c1" providerId="LiveId" clId="{7A02122E-DCE5-479D-80BB-88E639AF2E0B}"/>
    <pc:docChg chg="modSld">
      <pc:chgData name="Noëlle ." userId="721b934a4577e1c1" providerId="LiveId" clId="{7A02122E-DCE5-479D-80BB-88E639AF2E0B}" dt="2020-07-28T08:52:17.339" v="280" actId="14100"/>
      <pc:docMkLst>
        <pc:docMk/>
      </pc:docMkLst>
      <pc:sldChg chg="modSp mod">
        <pc:chgData name="Noëlle ." userId="721b934a4577e1c1" providerId="LiveId" clId="{7A02122E-DCE5-479D-80BB-88E639AF2E0B}" dt="2020-07-28T08:47:45.518" v="59" actId="20577"/>
        <pc:sldMkLst>
          <pc:docMk/>
          <pc:sldMk cId="147544885" sldId="256"/>
        </pc:sldMkLst>
        <pc:spChg chg="mod">
          <ac:chgData name="Noëlle ." userId="721b934a4577e1c1" providerId="LiveId" clId="{7A02122E-DCE5-479D-80BB-88E639AF2E0B}" dt="2020-07-28T08:47:00.285" v="0" actId="20577"/>
          <ac:spMkLst>
            <pc:docMk/>
            <pc:sldMk cId="147544885" sldId="256"/>
            <ac:spMk id="17" creationId="{3AAD5D87-7B7D-42E0-8BFB-2CF554AE6D0D}"/>
          </ac:spMkLst>
        </pc:spChg>
        <pc:spChg chg="mod">
          <ac:chgData name="Noëlle ." userId="721b934a4577e1c1" providerId="LiveId" clId="{7A02122E-DCE5-479D-80BB-88E639AF2E0B}" dt="2020-07-28T08:47:45.518" v="59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7A02122E-DCE5-479D-80BB-88E639AF2E0B}" dt="2020-07-28T08:51:17.020" v="215" actId="20577"/>
        <pc:sldMkLst>
          <pc:docMk/>
          <pc:sldMk cId="3677041355" sldId="257"/>
        </pc:sldMkLst>
        <pc:spChg chg="mod">
          <ac:chgData name="Noëlle ." userId="721b934a4577e1c1" providerId="LiveId" clId="{7A02122E-DCE5-479D-80BB-88E639AF2E0B}" dt="2020-07-28T08:48:52.921" v="81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7A02122E-DCE5-479D-80BB-88E639AF2E0B}" dt="2020-07-28T08:50:40.851" v="190" actId="20577"/>
          <ac:spMkLst>
            <pc:docMk/>
            <pc:sldMk cId="3677041355" sldId="257"/>
            <ac:spMk id="15" creationId="{159AF861-990B-4072-88FD-31255BC4E514}"/>
          </ac:spMkLst>
        </pc:spChg>
        <pc:spChg chg="mod">
          <ac:chgData name="Noëlle ." userId="721b934a4577e1c1" providerId="LiveId" clId="{7A02122E-DCE5-479D-80BB-88E639AF2E0B}" dt="2020-07-28T08:49:03.979" v="90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7A02122E-DCE5-479D-80BB-88E639AF2E0B}" dt="2020-07-28T08:50:45.494" v="192" actId="20577"/>
          <ac:spMkLst>
            <pc:docMk/>
            <pc:sldMk cId="3677041355" sldId="257"/>
            <ac:spMk id="21" creationId="{F3B66C24-D544-4FB9-8F55-198AEA798AA9}"/>
          </ac:spMkLst>
        </pc:spChg>
        <pc:spChg chg="mod">
          <ac:chgData name="Noëlle ." userId="721b934a4577e1c1" providerId="LiveId" clId="{7A02122E-DCE5-479D-80BB-88E639AF2E0B}" dt="2020-07-28T08:50:49.064" v="193" actId="20577"/>
          <ac:spMkLst>
            <pc:docMk/>
            <pc:sldMk cId="3677041355" sldId="257"/>
            <ac:spMk id="22" creationId="{A7C99351-F504-4C7C-AA59-FB2733DC1E3E}"/>
          </ac:spMkLst>
        </pc:spChg>
        <pc:spChg chg="mod">
          <ac:chgData name="Noëlle ." userId="721b934a4577e1c1" providerId="LiveId" clId="{7A02122E-DCE5-479D-80BB-88E639AF2E0B}" dt="2020-07-28T08:49:11.540" v="99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7A02122E-DCE5-479D-80BB-88E639AF2E0B}" dt="2020-07-28T08:51:03.313" v="212" actId="20577"/>
          <ac:spMkLst>
            <pc:docMk/>
            <pc:sldMk cId="3677041355" sldId="257"/>
            <ac:spMk id="26" creationId="{F0D12796-391B-4C8B-A35B-702B98C5BED4}"/>
          </ac:spMkLst>
        </pc:spChg>
        <pc:spChg chg="mod">
          <ac:chgData name="Noëlle ." userId="721b934a4577e1c1" providerId="LiveId" clId="{7A02122E-DCE5-479D-80BB-88E639AF2E0B}" dt="2020-07-28T08:49:18.857" v="110"/>
          <ac:spMkLst>
            <pc:docMk/>
            <pc:sldMk cId="3677041355" sldId="257"/>
            <ac:spMk id="30" creationId="{DA0533B9-50D3-412A-8C8B-0DD96BB7C11D}"/>
          </ac:spMkLst>
        </pc:spChg>
        <pc:spChg chg="mod">
          <ac:chgData name="Noëlle ." userId="721b934a4577e1c1" providerId="LiveId" clId="{7A02122E-DCE5-479D-80BB-88E639AF2E0B}" dt="2020-07-28T08:51:17.020" v="215" actId="20577"/>
          <ac:spMkLst>
            <pc:docMk/>
            <pc:sldMk cId="3677041355" sldId="257"/>
            <ac:spMk id="32" creationId="{A0FA2F73-6C18-4755-A93B-05FC833F7FBC}"/>
          </ac:spMkLst>
        </pc:spChg>
      </pc:sldChg>
      <pc:sldChg chg="modSp mod">
        <pc:chgData name="Noëlle ." userId="721b934a4577e1c1" providerId="LiveId" clId="{7A02122E-DCE5-479D-80BB-88E639AF2E0B}" dt="2020-07-28T08:52:17.339" v="280" actId="14100"/>
        <pc:sldMkLst>
          <pc:docMk/>
          <pc:sldMk cId="2204387399" sldId="258"/>
        </pc:sldMkLst>
        <pc:spChg chg="mod">
          <ac:chgData name="Noëlle ." userId="721b934a4577e1c1" providerId="LiveId" clId="{7A02122E-DCE5-479D-80BB-88E639AF2E0B}" dt="2020-07-28T08:52:17.339" v="280" actId="14100"/>
          <ac:spMkLst>
            <pc:docMk/>
            <pc:sldMk cId="2204387399" sldId="258"/>
            <ac:spMk id="11" creationId="{E71D49D1-DF63-45CC-9F75-9557103E62E9}"/>
          </ac:spMkLst>
        </pc:spChg>
        <pc:spChg chg="mod">
          <ac:chgData name="Noëlle ." userId="721b934a4577e1c1" providerId="LiveId" clId="{7A02122E-DCE5-479D-80BB-88E639AF2E0B}" dt="2020-07-28T08:49:29.026" v="119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7A02122E-DCE5-479D-80BB-88E639AF2E0B}" dt="2020-07-28T08:50:31.983" v="179" actId="20577"/>
          <ac:spMkLst>
            <pc:docMk/>
            <pc:sldMk cId="2204387399" sldId="258"/>
            <ac:spMk id="13" creationId="{2DDB12BA-5D3F-4732-880E-99B216615328}"/>
          </ac:spMkLst>
        </pc:spChg>
        <pc:spChg chg="mod">
          <ac:chgData name="Noëlle ." userId="721b934a4577e1c1" providerId="LiveId" clId="{7A02122E-DCE5-479D-80BB-88E639AF2E0B}" dt="2020-07-28T08:49:35.278" v="128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7A02122E-DCE5-479D-80BB-88E639AF2E0B}" dt="2020-07-28T08:51:31.643" v="218" actId="20577"/>
          <ac:spMkLst>
            <pc:docMk/>
            <pc:sldMk cId="2204387399" sldId="258"/>
            <ac:spMk id="19" creationId="{53F7D184-ADE9-4BD8-9C91-3E477BF73528}"/>
          </ac:spMkLst>
        </pc:spChg>
        <pc:spChg chg="mod">
          <ac:chgData name="Noëlle ." userId="721b934a4577e1c1" providerId="LiveId" clId="{7A02122E-DCE5-479D-80BB-88E639AF2E0B}" dt="2020-07-28T08:49:43.278" v="144"/>
          <ac:spMkLst>
            <pc:docMk/>
            <pc:sldMk cId="2204387399" sldId="258"/>
            <ac:spMk id="22" creationId="{F04F80E8-2B17-4B84-BA48-E4368F581924}"/>
          </ac:spMkLst>
        </pc:spChg>
        <pc:spChg chg="mod">
          <ac:chgData name="Noëlle ." userId="721b934a4577e1c1" providerId="LiveId" clId="{7A02122E-DCE5-479D-80BB-88E639AF2E0B}" dt="2020-07-28T08:52:03.651" v="278" actId="20577"/>
          <ac:spMkLst>
            <pc:docMk/>
            <pc:sldMk cId="2204387399" sldId="258"/>
            <ac:spMk id="23" creationId="{E89C18FD-4946-452F-BAC1-81A7CA1570B4}"/>
          </ac:spMkLst>
        </pc:spChg>
        <pc:spChg chg="mod">
          <ac:chgData name="Noëlle ." userId="721b934a4577e1c1" providerId="LiveId" clId="{7A02122E-DCE5-479D-80BB-88E639AF2E0B}" dt="2020-07-28T08:51:52.322" v="248" actId="14100"/>
          <ac:spMkLst>
            <pc:docMk/>
            <pc:sldMk cId="2204387399" sldId="258"/>
            <ac:spMk id="24" creationId="{C6D7D725-0146-48B2-9DFE-100334A85197}"/>
          </ac:spMkLst>
        </pc:spChg>
      </pc:sldChg>
    </pc:docChg>
  </pc:docChgLst>
  <pc:docChgLst>
    <pc:chgData name="Noëlle ." userId="721b934a4577e1c1" providerId="LiveId" clId="{32DBA0C1-9CE9-48B1-B170-933F4E846DC9}"/>
    <pc:docChg chg="undo custSel modSld">
      <pc:chgData name="Noëlle ." userId="721b934a4577e1c1" providerId="LiveId" clId="{32DBA0C1-9CE9-48B1-B170-933F4E846DC9}" dt="2020-10-01T13:13:32.647" v="1563" actId="20577"/>
      <pc:docMkLst>
        <pc:docMk/>
      </pc:docMkLst>
      <pc:sldChg chg="modSp mod">
        <pc:chgData name="Noëlle ." userId="721b934a4577e1c1" providerId="LiveId" clId="{32DBA0C1-9CE9-48B1-B170-933F4E846DC9}" dt="2020-10-01T10:58:39.877" v="6" actId="20577"/>
        <pc:sldMkLst>
          <pc:docMk/>
          <pc:sldMk cId="147544885" sldId="256"/>
        </pc:sldMkLst>
        <pc:spChg chg="mod">
          <ac:chgData name="Noëlle ." userId="721b934a4577e1c1" providerId="LiveId" clId="{32DBA0C1-9CE9-48B1-B170-933F4E846DC9}" dt="2020-10-01T10:58:39.877" v="6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32DBA0C1-9CE9-48B1-B170-933F4E846DC9}" dt="2020-10-01T13:13:32.647" v="1563" actId="20577"/>
        <pc:sldMkLst>
          <pc:docMk/>
          <pc:sldMk cId="3677041355" sldId="257"/>
        </pc:sldMkLst>
        <pc:spChg chg="mod">
          <ac:chgData name="Noëlle ." userId="721b934a4577e1c1" providerId="LiveId" clId="{32DBA0C1-9CE9-48B1-B170-933F4E846DC9}" dt="2020-10-01T10:58:49.099" v="9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32DBA0C1-9CE9-48B1-B170-933F4E846DC9}" dt="2020-10-01T11:00:38.981" v="176" actId="20577"/>
          <ac:spMkLst>
            <pc:docMk/>
            <pc:sldMk cId="3677041355" sldId="257"/>
            <ac:spMk id="15" creationId="{159AF861-990B-4072-88FD-31255BC4E514}"/>
          </ac:spMkLst>
        </pc:spChg>
        <pc:spChg chg="mod">
          <ac:chgData name="Noëlle ." userId="721b934a4577e1c1" providerId="LiveId" clId="{32DBA0C1-9CE9-48B1-B170-933F4E846DC9}" dt="2020-10-01T11:01:25.035" v="251" actId="20577"/>
          <ac:spMkLst>
            <pc:docMk/>
            <pc:sldMk cId="3677041355" sldId="257"/>
            <ac:spMk id="17" creationId="{F1A2242E-0D92-4B87-9B7F-42A6DEC7AFA3}"/>
          </ac:spMkLst>
        </pc:spChg>
        <pc:spChg chg="mod">
          <ac:chgData name="Noëlle ." userId="721b934a4577e1c1" providerId="LiveId" clId="{32DBA0C1-9CE9-48B1-B170-933F4E846DC9}" dt="2020-10-01T10:58:53.294" v="12" actId="20577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32DBA0C1-9CE9-48B1-B170-933F4E846DC9}" dt="2020-10-01T11:16:21.381" v="1527" actId="21"/>
          <ac:spMkLst>
            <pc:docMk/>
            <pc:sldMk cId="3677041355" sldId="257"/>
            <ac:spMk id="21" creationId="{F3B66C24-D544-4FB9-8F55-198AEA798AA9}"/>
          </ac:spMkLst>
        </pc:spChg>
        <pc:spChg chg="mod">
          <ac:chgData name="Noëlle ." userId="721b934a4577e1c1" providerId="LiveId" clId="{32DBA0C1-9CE9-48B1-B170-933F4E846DC9}" dt="2020-10-01T11:02:47.228" v="402" actId="20577"/>
          <ac:spMkLst>
            <pc:docMk/>
            <pc:sldMk cId="3677041355" sldId="257"/>
            <ac:spMk id="22" creationId="{A7C99351-F504-4C7C-AA59-FB2733DC1E3E}"/>
          </ac:spMkLst>
        </pc:spChg>
        <pc:spChg chg="mod">
          <ac:chgData name="Noëlle ." userId="721b934a4577e1c1" providerId="LiveId" clId="{32DBA0C1-9CE9-48B1-B170-933F4E846DC9}" dt="2020-10-01T10:58:56.440" v="15" actId="20577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32DBA0C1-9CE9-48B1-B170-933F4E846DC9}" dt="2020-10-01T13:13:32.647" v="1563" actId="20577"/>
          <ac:spMkLst>
            <pc:docMk/>
            <pc:sldMk cId="3677041355" sldId="257"/>
            <ac:spMk id="26" creationId="{F0D12796-391B-4C8B-A35B-702B98C5BED4}"/>
          </ac:spMkLst>
        </pc:spChg>
        <pc:spChg chg="mod">
          <ac:chgData name="Noëlle ." userId="721b934a4577e1c1" providerId="LiveId" clId="{32DBA0C1-9CE9-48B1-B170-933F4E846DC9}" dt="2020-10-01T11:03:46.448" v="529" actId="20577"/>
          <ac:spMkLst>
            <pc:docMk/>
            <pc:sldMk cId="3677041355" sldId="257"/>
            <ac:spMk id="27" creationId="{2F2516AB-AA1C-43C1-9D83-A686E0672621}"/>
          </ac:spMkLst>
        </pc:spChg>
        <pc:spChg chg="mod">
          <ac:chgData name="Noëlle ." userId="721b934a4577e1c1" providerId="LiveId" clId="{32DBA0C1-9CE9-48B1-B170-933F4E846DC9}" dt="2020-10-01T10:59:03.610" v="18" actId="20577"/>
          <ac:spMkLst>
            <pc:docMk/>
            <pc:sldMk cId="3677041355" sldId="257"/>
            <ac:spMk id="30" creationId="{DA0533B9-50D3-412A-8C8B-0DD96BB7C11D}"/>
          </ac:spMkLst>
        </pc:spChg>
        <pc:spChg chg="mod">
          <ac:chgData name="Noëlle ." userId="721b934a4577e1c1" providerId="LiveId" clId="{32DBA0C1-9CE9-48B1-B170-933F4E846DC9}" dt="2020-10-01T11:05:00.294" v="674" actId="20577"/>
          <ac:spMkLst>
            <pc:docMk/>
            <pc:sldMk cId="3677041355" sldId="257"/>
            <ac:spMk id="31" creationId="{3F23E14D-0251-4193-B87C-9E5A8BAD3ADB}"/>
          </ac:spMkLst>
        </pc:spChg>
        <pc:spChg chg="mod">
          <ac:chgData name="Noëlle ." userId="721b934a4577e1c1" providerId="LiveId" clId="{32DBA0C1-9CE9-48B1-B170-933F4E846DC9}" dt="2020-10-01T11:06:16.224" v="782" actId="14100"/>
          <ac:spMkLst>
            <pc:docMk/>
            <pc:sldMk cId="3677041355" sldId="257"/>
            <ac:spMk id="32" creationId="{A0FA2F73-6C18-4755-A93B-05FC833F7FBC}"/>
          </ac:spMkLst>
        </pc:spChg>
      </pc:sldChg>
      <pc:sldChg chg="modSp mod">
        <pc:chgData name="Noëlle ." userId="721b934a4577e1c1" providerId="LiveId" clId="{32DBA0C1-9CE9-48B1-B170-933F4E846DC9}" dt="2020-10-01T13:07:21.633" v="1559" actId="20577"/>
        <pc:sldMkLst>
          <pc:docMk/>
          <pc:sldMk cId="2204387399" sldId="258"/>
        </pc:sldMkLst>
        <pc:spChg chg="mod">
          <ac:chgData name="Noëlle ." userId="721b934a4577e1c1" providerId="LiveId" clId="{32DBA0C1-9CE9-48B1-B170-933F4E846DC9}" dt="2020-10-01T10:59:09.089" v="23" actId="20577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32DBA0C1-9CE9-48B1-B170-933F4E846DC9}" dt="2020-10-01T11:07:05.344" v="912" actId="20577"/>
          <ac:spMkLst>
            <pc:docMk/>
            <pc:sldMk cId="2204387399" sldId="258"/>
            <ac:spMk id="13" creationId="{2DDB12BA-5D3F-4732-880E-99B216615328}"/>
          </ac:spMkLst>
        </pc:spChg>
        <pc:spChg chg="mod">
          <ac:chgData name="Noëlle ." userId="721b934a4577e1c1" providerId="LiveId" clId="{32DBA0C1-9CE9-48B1-B170-933F4E846DC9}" dt="2020-10-01T11:07:53.263" v="1019" actId="14100"/>
          <ac:spMkLst>
            <pc:docMk/>
            <pc:sldMk cId="2204387399" sldId="258"/>
            <ac:spMk id="14" creationId="{8BADC817-8A46-46C4-B747-359D0700D21D}"/>
          </ac:spMkLst>
        </pc:spChg>
        <pc:spChg chg="mod">
          <ac:chgData name="Noëlle ." userId="721b934a4577e1c1" providerId="LiveId" clId="{32DBA0C1-9CE9-48B1-B170-933F4E846DC9}" dt="2020-10-01T10:59:11.550" v="25" actId="20577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32DBA0C1-9CE9-48B1-B170-933F4E846DC9}" dt="2020-10-01T13:07:21.633" v="1559" actId="20577"/>
          <ac:spMkLst>
            <pc:docMk/>
            <pc:sldMk cId="2204387399" sldId="258"/>
            <ac:spMk id="18" creationId="{5E45A239-840C-4EF4-B59F-35F3E7DF6A3F}"/>
          </ac:spMkLst>
        </pc:spChg>
        <pc:spChg chg="mod">
          <ac:chgData name="Noëlle ." userId="721b934a4577e1c1" providerId="LiveId" clId="{32DBA0C1-9CE9-48B1-B170-933F4E846DC9}" dt="2020-10-01T11:09:05.221" v="1167" actId="20577"/>
          <ac:spMkLst>
            <pc:docMk/>
            <pc:sldMk cId="2204387399" sldId="258"/>
            <ac:spMk id="19" creationId="{53F7D184-ADE9-4BD8-9C91-3E477BF73528}"/>
          </ac:spMkLst>
        </pc:spChg>
        <pc:spChg chg="mod">
          <ac:chgData name="Noëlle ." userId="721b934a4577e1c1" providerId="LiveId" clId="{32DBA0C1-9CE9-48B1-B170-933F4E846DC9}" dt="2020-10-01T10:59:14.550" v="27" actId="20577"/>
          <ac:spMkLst>
            <pc:docMk/>
            <pc:sldMk cId="2204387399" sldId="258"/>
            <ac:spMk id="22" creationId="{F04F80E8-2B17-4B84-BA48-E4368F581924}"/>
          </ac:spMkLst>
        </pc:spChg>
        <pc:spChg chg="mod">
          <ac:chgData name="Noëlle ." userId="721b934a4577e1c1" providerId="LiveId" clId="{32DBA0C1-9CE9-48B1-B170-933F4E846DC9}" dt="2020-10-01T13:06:00.804" v="1556" actId="20577"/>
          <ac:spMkLst>
            <pc:docMk/>
            <pc:sldMk cId="2204387399" sldId="258"/>
            <ac:spMk id="23" creationId="{E89C18FD-4946-452F-BAC1-81A7CA1570B4}"/>
          </ac:spMkLst>
        </pc:spChg>
        <pc:spChg chg="mod">
          <ac:chgData name="Noëlle ." userId="721b934a4577e1c1" providerId="LiveId" clId="{32DBA0C1-9CE9-48B1-B170-933F4E846DC9}" dt="2020-10-01T13:06:15.604" v="1558" actId="20577"/>
          <ac:spMkLst>
            <pc:docMk/>
            <pc:sldMk cId="2204387399" sldId="258"/>
            <ac:spMk id="24" creationId="{C6D7D725-0146-48B2-9DFE-100334A85197}"/>
          </ac:spMkLst>
        </pc:spChg>
      </pc:sldChg>
    </pc:docChg>
  </pc:docChgLst>
  <pc:docChgLst>
    <pc:chgData name="Noëlle ." userId="721b934a4577e1c1" providerId="LiveId" clId="{164337CE-16E1-4E71-8ECD-7E14F8F291B3}"/>
    <pc:docChg chg="custSel modSld">
      <pc:chgData name="Noëlle ." userId="721b934a4577e1c1" providerId="LiveId" clId="{164337CE-16E1-4E71-8ECD-7E14F8F291B3}" dt="2020-11-23T12:39:51.142" v="210" actId="20577"/>
      <pc:docMkLst>
        <pc:docMk/>
      </pc:docMkLst>
      <pc:sldChg chg="modSp mod">
        <pc:chgData name="Noëlle ." userId="721b934a4577e1c1" providerId="LiveId" clId="{164337CE-16E1-4E71-8ECD-7E14F8F291B3}" dt="2020-11-23T12:28:04.742" v="42" actId="20577"/>
        <pc:sldMkLst>
          <pc:docMk/>
          <pc:sldMk cId="147544885" sldId="256"/>
        </pc:sldMkLst>
        <pc:spChg chg="mod">
          <ac:chgData name="Noëlle ." userId="721b934a4577e1c1" providerId="LiveId" clId="{164337CE-16E1-4E71-8ECD-7E14F8F291B3}" dt="2020-11-23T12:28:04.742" v="42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164337CE-16E1-4E71-8ECD-7E14F8F291B3}" dt="2020-11-23T12:29:39.945" v="150" actId="5793"/>
        <pc:sldMkLst>
          <pc:docMk/>
          <pc:sldMk cId="3677041355" sldId="257"/>
        </pc:sldMkLst>
        <pc:spChg chg="mod">
          <ac:chgData name="Noëlle ." userId="721b934a4577e1c1" providerId="LiveId" clId="{164337CE-16E1-4E71-8ECD-7E14F8F291B3}" dt="2020-11-23T12:28:23.698" v="55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164337CE-16E1-4E71-8ECD-7E14F8F291B3}" dt="2020-11-23T12:28:29.125" v="67" actId="20577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164337CE-16E1-4E71-8ECD-7E14F8F291B3}" dt="2020-11-23T12:29:39.945" v="150" actId="5793"/>
          <ac:spMkLst>
            <pc:docMk/>
            <pc:sldMk cId="3677041355" sldId="257"/>
            <ac:spMk id="22" creationId="{A7C99351-F504-4C7C-AA59-FB2733DC1E3E}"/>
          </ac:spMkLst>
        </pc:spChg>
        <pc:spChg chg="mod">
          <ac:chgData name="Noëlle ." userId="721b934a4577e1c1" providerId="LiveId" clId="{164337CE-16E1-4E71-8ECD-7E14F8F291B3}" dt="2020-11-23T12:28:34.633" v="79" actId="20577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164337CE-16E1-4E71-8ECD-7E14F8F291B3}" dt="2020-11-23T12:28:40.876" v="91" actId="20577"/>
          <ac:spMkLst>
            <pc:docMk/>
            <pc:sldMk cId="3677041355" sldId="257"/>
            <ac:spMk id="30" creationId="{DA0533B9-50D3-412A-8C8B-0DD96BB7C11D}"/>
          </ac:spMkLst>
        </pc:spChg>
      </pc:sldChg>
      <pc:sldChg chg="modSp mod">
        <pc:chgData name="Noëlle ." userId="721b934a4577e1c1" providerId="LiveId" clId="{164337CE-16E1-4E71-8ECD-7E14F8F291B3}" dt="2020-11-23T12:39:51.142" v="210" actId="20577"/>
        <pc:sldMkLst>
          <pc:docMk/>
          <pc:sldMk cId="2204387399" sldId="258"/>
        </pc:sldMkLst>
        <pc:spChg chg="mod">
          <ac:chgData name="Noëlle ." userId="721b934a4577e1c1" providerId="LiveId" clId="{164337CE-16E1-4E71-8ECD-7E14F8F291B3}" dt="2020-11-23T12:28:50.271" v="109" actId="20577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164337CE-16E1-4E71-8ECD-7E14F8F291B3}" dt="2020-11-23T12:30:57.431" v="173" actId="20577"/>
          <ac:spMkLst>
            <pc:docMk/>
            <pc:sldMk cId="2204387399" sldId="258"/>
            <ac:spMk id="14" creationId="{8BADC817-8A46-46C4-B747-359D0700D21D}"/>
          </ac:spMkLst>
        </pc:spChg>
        <pc:spChg chg="mod">
          <ac:chgData name="Noëlle ." userId="721b934a4577e1c1" providerId="LiveId" clId="{164337CE-16E1-4E71-8ECD-7E14F8F291B3}" dt="2020-11-23T12:28:56.382" v="123" actId="20577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164337CE-16E1-4E71-8ECD-7E14F8F291B3}" dt="2020-11-23T12:39:51.142" v="210" actId="20577"/>
          <ac:spMkLst>
            <pc:docMk/>
            <pc:sldMk cId="2204387399" sldId="258"/>
            <ac:spMk id="18" creationId="{5E45A239-840C-4EF4-B59F-35F3E7DF6A3F}"/>
          </ac:spMkLst>
        </pc:spChg>
        <pc:spChg chg="mod">
          <ac:chgData name="Noëlle ." userId="721b934a4577e1c1" providerId="LiveId" clId="{164337CE-16E1-4E71-8ECD-7E14F8F291B3}" dt="2020-11-23T12:39:47.940" v="208" actId="20577"/>
          <ac:spMkLst>
            <pc:docMk/>
            <pc:sldMk cId="2204387399" sldId="258"/>
            <ac:spMk id="19" creationId="{53F7D184-ADE9-4BD8-9C91-3E477BF73528}"/>
          </ac:spMkLst>
        </pc:spChg>
        <pc:spChg chg="mod">
          <ac:chgData name="Noëlle ." userId="721b934a4577e1c1" providerId="LiveId" clId="{164337CE-16E1-4E71-8ECD-7E14F8F291B3}" dt="2020-11-23T12:29:02.789" v="137" actId="20577"/>
          <ac:spMkLst>
            <pc:docMk/>
            <pc:sldMk cId="2204387399" sldId="258"/>
            <ac:spMk id="22" creationId="{F04F80E8-2B17-4B84-BA48-E4368F581924}"/>
          </ac:spMkLst>
        </pc:spChg>
      </pc:sldChg>
    </pc:docChg>
  </pc:docChgLst>
  <pc:docChgLst>
    <pc:chgData name="Noëlle ." userId="721b934a4577e1c1" providerId="LiveId" clId="{D4F1301F-A338-4998-BE78-3670A8569546}"/>
    <pc:docChg chg="custSel modSld sldOrd">
      <pc:chgData name="Noëlle ." userId="721b934a4577e1c1" providerId="LiveId" clId="{D4F1301F-A338-4998-BE78-3670A8569546}" dt="2021-05-08T08:09:26.287" v="249" actId="20577"/>
      <pc:docMkLst>
        <pc:docMk/>
      </pc:docMkLst>
      <pc:sldChg chg="modSp mod">
        <pc:chgData name="Noëlle ." userId="721b934a4577e1c1" providerId="LiveId" clId="{D4F1301F-A338-4998-BE78-3670A8569546}" dt="2021-05-08T08:09:26.287" v="249" actId="20577"/>
        <pc:sldMkLst>
          <pc:docMk/>
          <pc:sldMk cId="147544885" sldId="256"/>
        </pc:sldMkLst>
        <pc:spChg chg="mod">
          <ac:chgData name="Noëlle ." userId="721b934a4577e1c1" providerId="LiveId" clId="{D4F1301F-A338-4998-BE78-3670A8569546}" dt="2021-05-08T08:09:26.287" v="249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D4F1301F-A338-4998-BE78-3670A8569546}" dt="2021-05-08T08:03:02.553" v="58" actId="20577"/>
        <pc:sldMkLst>
          <pc:docMk/>
          <pc:sldMk cId="3677041355" sldId="257"/>
        </pc:sldMkLst>
        <pc:spChg chg="mod">
          <ac:chgData name="Noëlle ." userId="721b934a4577e1c1" providerId="LiveId" clId="{D4F1301F-A338-4998-BE78-3670A8569546}" dt="2021-05-08T08:02:50.975" v="34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D4F1301F-A338-4998-BE78-3670A8569546}" dt="2021-05-08T08:02:55.028" v="42" actId="20577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D4F1301F-A338-4998-BE78-3670A8569546}" dt="2021-05-08T08:02:59.088" v="50" actId="20577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D4F1301F-A338-4998-BE78-3670A8569546}" dt="2021-05-08T08:03:02.553" v="58" actId="20577"/>
          <ac:spMkLst>
            <pc:docMk/>
            <pc:sldMk cId="3677041355" sldId="257"/>
            <ac:spMk id="30" creationId="{DA0533B9-50D3-412A-8C8B-0DD96BB7C11D}"/>
          </ac:spMkLst>
        </pc:spChg>
      </pc:sldChg>
      <pc:sldChg chg="addSp delSp modSp mod ord">
        <pc:chgData name="Noëlle ." userId="721b934a4577e1c1" providerId="LiveId" clId="{D4F1301F-A338-4998-BE78-3670A8569546}" dt="2021-05-08T08:08:15.213" v="248" actId="1076"/>
        <pc:sldMkLst>
          <pc:docMk/>
          <pc:sldMk cId="2204387399" sldId="258"/>
        </pc:sldMkLst>
        <pc:spChg chg="mod">
          <ac:chgData name="Noëlle ." userId="721b934a4577e1c1" providerId="LiveId" clId="{D4F1301F-A338-4998-BE78-3670A8569546}" dt="2021-05-08T08:03:09.786" v="68" actId="20577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D4F1301F-A338-4998-BE78-3670A8569546}" dt="2021-05-08T08:03:13.542" v="76" actId="20577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D4F1301F-A338-4998-BE78-3670A8569546}" dt="2021-05-08T08:03:23.834" v="89" actId="313"/>
          <ac:spMkLst>
            <pc:docMk/>
            <pc:sldMk cId="2204387399" sldId="258"/>
            <ac:spMk id="19" creationId="{53F7D184-ADE9-4BD8-9C91-3E477BF73528}"/>
          </ac:spMkLst>
        </pc:spChg>
        <pc:spChg chg="mod">
          <ac:chgData name="Noëlle ." userId="721b934a4577e1c1" providerId="LiveId" clId="{D4F1301F-A338-4998-BE78-3670A8569546}" dt="2021-05-08T08:03:20.165" v="88" actId="20577"/>
          <ac:spMkLst>
            <pc:docMk/>
            <pc:sldMk cId="2204387399" sldId="258"/>
            <ac:spMk id="22" creationId="{F04F80E8-2B17-4B84-BA48-E4368F581924}"/>
          </ac:spMkLst>
        </pc:spChg>
        <pc:spChg chg="del mod">
          <ac:chgData name="Noëlle ." userId="721b934a4577e1c1" providerId="LiveId" clId="{D4F1301F-A338-4998-BE78-3670A8569546}" dt="2021-05-08T08:08:12.840" v="247"/>
          <ac:spMkLst>
            <pc:docMk/>
            <pc:sldMk cId="2204387399" sldId="258"/>
            <ac:spMk id="23" creationId="{E89C18FD-4946-452F-BAC1-81A7CA1570B4}"/>
          </ac:spMkLst>
        </pc:spChg>
        <pc:spChg chg="mod">
          <ac:chgData name="Noëlle ." userId="721b934a4577e1c1" providerId="LiveId" clId="{D4F1301F-A338-4998-BE78-3670A8569546}" dt="2021-05-08T08:08:12.049" v="245" actId="1076"/>
          <ac:spMkLst>
            <pc:docMk/>
            <pc:sldMk cId="2204387399" sldId="258"/>
            <ac:spMk id="24" creationId="{C6D7D725-0146-48B2-9DFE-100334A85197}"/>
          </ac:spMkLst>
        </pc:spChg>
        <pc:picChg chg="add mod">
          <ac:chgData name="Noëlle ." userId="721b934a4577e1c1" providerId="LiveId" clId="{D4F1301F-A338-4998-BE78-3670A8569546}" dt="2021-05-08T08:08:15.213" v="248" actId="1076"/>
          <ac:picMkLst>
            <pc:docMk/>
            <pc:sldMk cId="2204387399" sldId="258"/>
            <ac:picMk id="1026" creationId="{22087F6A-583D-4E68-89F4-F2DDE790B03A}"/>
          </ac:picMkLst>
        </pc:picChg>
      </pc:sldChg>
    </pc:docChg>
  </pc:docChgLst>
  <pc:docChgLst>
    <pc:chgData name="Noëlle ." userId="721b934a4577e1c1" providerId="LiveId" clId="{F64A6B08-0DCB-4CDC-834E-2AFFEFAC417B}"/>
    <pc:docChg chg="custSel modSld">
      <pc:chgData name="Noëlle ." userId="721b934a4577e1c1" providerId="LiveId" clId="{F64A6B08-0DCB-4CDC-834E-2AFFEFAC417B}" dt="2021-07-13T12:44:51.868" v="124" actId="478"/>
      <pc:docMkLst>
        <pc:docMk/>
      </pc:docMkLst>
      <pc:sldChg chg="modSp mod">
        <pc:chgData name="Noëlle ." userId="721b934a4577e1c1" providerId="LiveId" clId="{F64A6B08-0DCB-4CDC-834E-2AFFEFAC417B}" dt="2021-07-13T12:29:10.605" v="19" actId="20577"/>
        <pc:sldMkLst>
          <pc:docMk/>
          <pc:sldMk cId="147544885" sldId="256"/>
        </pc:sldMkLst>
        <pc:spChg chg="mod">
          <ac:chgData name="Noëlle ." userId="721b934a4577e1c1" providerId="LiveId" clId="{F64A6B08-0DCB-4CDC-834E-2AFFEFAC417B}" dt="2021-07-13T12:29:10.605" v="19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F64A6B08-0DCB-4CDC-834E-2AFFEFAC417B}" dt="2021-07-13T12:29:46.490" v="65" actId="20577"/>
        <pc:sldMkLst>
          <pc:docMk/>
          <pc:sldMk cId="3677041355" sldId="257"/>
        </pc:sldMkLst>
        <pc:spChg chg="mod">
          <ac:chgData name="Noëlle ." userId="721b934a4577e1c1" providerId="LiveId" clId="{F64A6B08-0DCB-4CDC-834E-2AFFEFAC417B}" dt="2021-07-13T12:29:20.638" v="28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F64A6B08-0DCB-4CDC-834E-2AFFEFAC417B}" dt="2021-07-13T12:29:25.598" v="37" actId="20577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F64A6B08-0DCB-4CDC-834E-2AFFEFAC417B}" dt="2021-07-13T12:29:40.890" v="57" actId="20577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F64A6B08-0DCB-4CDC-834E-2AFFEFAC417B}" dt="2021-07-13T12:29:46.490" v="65" actId="20577"/>
          <ac:spMkLst>
            <pc:docMk/>
            <pc:sldMk cId="3677041355" sldId="257"/>
            <ac:spMk id="30" creationId="{DA0533B9-50D3-412A-8C8B-0DD96BB7C11D}"/>
          </ac:spMkLst>
        </pc:spChg>
      </pc:sldChg>
      <pc:sldChg chg="modSp mod">
        <pc:chgData name="Noëlle ." userId="721b934a4577e1c1" providerId="LiveId" clId="{F64A6B08-0DCB-4CDC-834E-2AFFEFAC417B}" dt="2021-07-13T12:30:10.920" v="118" actId="20577"/>
        <pc:sldMkLst>
          <pc:docMk/>
          <pc:sldMk cId="2204387399" sldId="258"/>
        </pc:sldMkLst>
        <pc:spChg chg="mod">
          <ac:chgData name="Noëlle ." userId="721b934a4577e1c1" providerId="LiveId" clId="{F64A6B08-0DCB-4CDC-834E-2AFFEFAC417B}" dt="2021-07-13T12:29:55.529" v="88" actId="20577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F64A6B08-0DCB-4CDC-834E-2AFFEFAC417B}" dt="2021-07-13T12:30:00.716" v="98" actId="20577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F64A6B08-0DCB-4CDC-834E-2AFFEFAC417B}" dt="2021-07-13T12:30:10.920" v="118" actId="20577"/>
          <ac:spMkLst>
            <pc:docMk/>
            <pc:sldMk cId="2204387399" sldId="258"/>
            <ac:spMk id="22" creationId="{F04F80E8-2B17-4B84-BA48-E4368F581924}"/>
          </ac:spMkLst>
        </pc:spChg>
      </pc:sldChg>
      <pc:sldChg chg="addSp delSp modSp mod">
        <pc:chgData name="Noëlle ." userId="721b934a4577e1c1" providerId="LiveId" clId="{F64A6B08-0DCB-4CDC-834E-2AFFEFAC417B}" dt="2021-07-13T12:44:51.868" v="124" actId="478"/>
        <pc:sldMkLst>
          <pc:docMk/>
          <pc:sldMk cId="1179523931" sldId="259"/>
        </pc:sldMkLst>
        <pc:spChg chg="del">
          <ac:chgData name="Noëlle ." userId="721b934a4577e1c1" providerId="LiveId" clId="{F64A6B08-0DCB-4CDC-834E-2AFFEFAC417B}" dt="2021-07-13T12:44:51.868" v="124" actId="478"/>
          <ac:spMkLst>
            <pc:docMk/>
            <pc:sldMk cId="1179523931" sldId="259"/>
            <ac:spMk id="9" creationId="{E98198ED-869C-45EC-9298-E66BC1AB46E5}"/>
          </ac:spMkLst>
        </pc:spChg>
        <pc:picChg chg="del">
          <ac:chgData name="Noëlle ." userId="721b934a4577e1c1" providerId="LiveId" clId="{F64A6B08-0DCB-4CDC-834E-2AFFEFAC417B}" dt="2021-07-13T12:44:39.106" v="119" actId="478"/>
          <ac:picMkLst>
            <pc:docMk/>
            <pc:sldMk cId="1179523931" sldId="259"/>
            <ac:picMk id="10" creationId="{F7DBB84D-191B-4730-A0BB-EEB22B74F09A}"/>
          </ac:picMkLst>
        </pc:picChg>
        <pc:picChg chg="add mod">
          <ac:chgData name="Noëlle ." userId="721b934a4577e1c1" providerId="LiveId" clId="{F64A6B08-0DCB-4CDC-834E-2AFFEFAC417B}" dt="2021-07-13T12:44:43.074" v="121" actId="1076"/>
          <ac:picMkLst>
            <pc:docMk/>
            <pc:sldMk cId="1179523931" sldId="259"/>
            <ac:picMk id="13" creationId="{63375B2F-D66F-4A06-918B-2EBB350B2DB7}"/>
          </ac:picMkLst>
        </pc:picChg>
        <pc:picChg chg="del">
          <ac:chgData name="Noëlle ." userId="721b934a4577e1c1" providerId="LiveId" clId="{F64A6B08-0DCB-4CDC-834E-2AFFEFAC417B}" dt="2021-07-13T12:44:48.728" v="123" actId="478"/>
          <ac:picMkLst>
            <pc:docMk/>
            <pc:sldMk cId="1179523931" sldId="259"/>
            <ac:picMk id="2052" creationId="{69F69A9E-37C1-4A34-BA64-27197701A6B7}"/>
          </ac:picMkLst>
        </pc:picChg>
        <pc:picChg chg="del">
          <ac:chgData name="Noëlle ." userId="721b934a4577e1c1" providerId="LiveId" clId="{F64A6B08-0DCB-4CDC-834E-2AFFEFAC417B}" dt="2021-07-13T12:44:47.010" v="122" actId="478"/>
          <ac:picMkLst>
            <pc:docMk/>
            <pc:sldMk cId="1179523931" sldId="259"/>
            <ac:picMk id="2054" creationId="{558C7ECB-CBAE-4B06-9C72-AF07068223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F60E2-6D9F-4764-9EE6-8AEDCB094B0F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68C15-6095-4FEC-A578-D4A1362203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58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14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23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89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5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5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93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80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56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61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20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09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89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prs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269B23C-7685-4641-95A3-56013AE80329}"/>
              </a:ext>
            </a:extLst>
          </p:cNvPr>
          <p:cNvSpPr/>
          <p:nvPr/>
        </p:nvSpPr>
        <p:spPr>
          <a:xfrm>
            <a:off x="6750908" y="0"/>
            <a:ext cx="107092" cy="2469600"/>
          </a:xfrm>
          <a:prstGeom prst="rect">
            <a:avLst/>
          </a:prstGeom>
          <a:solidFill>
            <a:srgbClr val="E30412"/>
          </a:solidFill>
          <a:ln>
            <a:solidFill>
              <a:srgbClr val="E30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125485D-43F5-4825-99BC-B6B599CDE1EB}"/>
              </a:ext>
            </a:extLst>
          </p:cNvPr>
          <p:cNvSpPr/>
          <p:nvPr/>
        </p:nvSpPr>
        <p:spPr>
          <a:xfrm>
            <a:off x="6750908" y="2472767"/>
            <a:ext cx="107092" cy="2469600"/>
          </a:xfrm>
          <a:prstGeom prst="rect">
            <a:avLst/>
          </a:prstGeom>
          <a:solidFill>
            <a:srgbClr val="38A935"/>
          </a:solidFill>
          <a:ln>
            <a:solidFill>
              <a:srgbClr val="38A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1B99B93-E6F1-4D81-BDD2-31176829C5E7}"/>
              </a:ext>
            </a:extLst>
          </p:cNvPr>
          <p:cNvSpPr/>
          <p:nvPr/>
        </p:nvSpPr>
        <p:spPr>
          <a:xfrm>
            <a:off x="6750908" y="4955630"/>
            <a:ext cx="107092" cy="2469600"/>
          </a:xfrm>
          <a:prstGeom prst="rect">
            <a:avLst/>
          </a:prstGeom>
          <a:solidFill>
            <a:srgbClr val="1D9BD6"/>
          </a:solidFill>
          <a:ln>
            <a:solidFill>
              <a:srgbClr val="1D9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33E3839-DF79-481F-B92B-24E37E96F4DA}"/>
              </a:ext>
            </a:extLst>
          </p:cNvPr>
          <p:cNvSpPr/>
          <p:nvPr/>
        </p:nvSpPr>
        <p:spPr>
          <a:xfrm>
            <a:off x="0" y="0"/>
            <a:ext cx="576086" cy="990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40985D9-47F1-4E29-9E57-988A886D27CF}"/>
              </a:ext>
            </a:extLst>
          </p:cNvPr>
          <p:cNvSpPr txBox="1"/>
          <p:nvPr/>
        </p:nvSpPr>
        <p:spPr>
          <a:xfrm rot="16200000">
            <a:off x="-1643437" y="4302055"/>
            <a:ext cx="383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WONEN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ZORG • WELZIJN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15" name="Ruit 14">
            <a:extLst>
              <a:ext uri="{FF2B5EF4-FFF2-40B4-BE49-F238E27FC236}">
                <a16:creationId xmlns:a16="http://schemas.microsoft.com/office/drawing/2014/main" id="{F1D1946D-1831-4F44-807D-AFD819548AC5}"/>
              </a:ext>
            </a:extLst>
          </p:cNvPr>
          <p:cNvSpPr/>
          <p:nvPr/>
        </p:nvSpPr>
        <p:spPr>
          <a:xfrm>
            <a:off x="720242" y="4167385"/>
            <a:ext cx="3583416" cy="3541070"/>
          </a:xfrm>
          <a:prstGeom prst="diamond">
            <a:avLst/>
          </a:prstGeom>
          <a:blipFill dpi="0" rotWithShape="1">
            <a:blip r:embed="rId2"/>
            <a:srcRect/>
            <a:stretch>
              <a:fillRect l="-20391" r="-48387" b="-1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13F2DC53-493F-493D-B2B1-E9B4D486144B}"/>
              </a:ext>
            </a:extLst>
          </p:cNvPr>
          <p:cNvSpPr/>
          <p:nvPr/>
        </p:nvSpPr>
        <p:spPr>
          <a:xfrm rot="5400000">
            <a:off x="-292189" y="3106661"/>
            <a:ext cx="3500551" cy="1764000"/>
          </a:xfrm>
          <a:prstGeom prst="triangle">
            <a:avLst>
              <a:gd name="adj" fmla="val 50137"/>
            </a:avLst>
          </a:prstGeom>
          <a:blipFill dpi="0" rotWithShape="0">
            <a:blip r:embed="rId3"/>
            <a:srcRect/>
            <a:stretch>
              <a:fillRect l="-42119" t="507" r="-78289" b="-12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uit 17">
            <a:extLst>
              <a:ext uri="{FF2B5EF4-FFF2-40B4-BE49-F238E27FC236}">
                <a16:creationId xmlns:a16="http://schemas.microsoft.com/office/drawing/2014/main" id="{91CD2148-E798-4B59-9F7E-9F2AD6EE7C6C}"/>
              </a:ext>
            </a:extLst>
          </p:cNvPr>
          <p:cNvSpPr/>
          <p:nvPr/>
        </p:nvSpPr>
        <p:spPr>
          <a:xfrm>
            <a:off x="2681986" y="2257121"/>
            <a:ext cx="3583416" cy="3541070"/>
          </a:xfrm>
          <a:prstGeom prst="diamon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73" t="693" r="773" b="6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AAD5D87-7B7D-42E0-8BFB-2CF554AE6D0D}"/>
              </a:ext>
            </a:extLst>
          </p:cNvPr>
          <p:cNvSpPr txBox="1"/>
          <p:nvPr/>
        </p:nvSpPr>
        <p:spPr>
          <a:xfrm>
            <a:off x="3429001" y="6877050"/>
            <a:ext cx="321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WOONZORGCENTRUM</a:t>
            </a:r>
          </a:p>
          <a:p>
            <a:pPr algn="r"/>
            <a:r>
              <a:rPr lang="en-US" sz="2400" b="1">
                <a:solidFill>
                  <a:srgbClr val="FF0000"/>
                </a:solidFill>
              </a:rPr>
              <a:t>DE RAATSTED</a:t>
            </a:r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7758B82-9761-4322-AD02-31E0E112B2D7}"/>
              </a:ext>
            </a:extLst>
          </p:cNvPr>
          <p:cNvSpPr txBox="1"/>
          <p:nvPr/>
        </p:nvSpPr>
        <p:spPr>
          <a:xfrm>
            <a:off x="2894665" y="8343900"/>
            <a:ext cx="1487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MENU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61712E9-7905-4FFD-8C25-B3D668887E95}"/>
              </a:ext>
            </a:extLst>
          </p:cNvPr>
          <p:cNvSpPr txBox="1"/>
          <p:nvPr/>
        </p:nvSpPr>
        <p:spPr>
          <a:xfrm>
            <a:off x="662683" y="8928675"/>
            <a:ext cx="609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1D9BD6"/>
                </a:solidFill>
              </a:rPr>
              <a:t>Maandag 26 juli t/m </a:t>
            </a:r>
          </a:p>
          <a:p>
            <a:r>
              <a:rPr lang="nl-NL" sz="2400" b="1" dirty="0">
                <a:solidFill>
                  <a:srgbClr val="1D9BD6"/>
                </a:solidFill>
              </a:rPr>
              <a:t>Zondag 1 augustus 2021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1300D1A-8100-4724-A407-5D71DA648287}"/>
              </a:ext>
            </a:extLst>
          </p:cNvPr>
          <p:cNvSpPr/>
          <p:nvPr/>
        </p:nvSpPr>
        <p:spPr>
          <a:xfrm>
            <a:off x="6758930" y="7442152"/>
            <a:ext cx="107092" cy="2469600"/>
          </a:xfrm>
          <a:prstGeom prst="rect">
            <a:avLst/>
          </a:prstGeom>
          <a:solidFill>
            <a:srgbClr val="845291"/>
          </a:solidFill>
          <a:ln>
            <a:solidFill>
              <a:srgbClr val="845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9B1B39E-DB9F-4AF9-8288-0316C835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30" y="1206932"/>
            <a:ext cx="2400244" cy="16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9ABA1B93-CFAA-424D-A5DC-3519AA8F59F3}"/>
              </a:ext>
            </a:extLst>
          </p:cNvPr>
          <p:cNvSpPr/>
          <p:nvPr/>
        </p:nvSpPr>
        <p:spPr>
          <a:xfrm>
            <a:off x="303343" y="3127965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CF3B9A1-A884-4F18-ABD5-ABEC2EED311E}"/>
              </a:ext>
            </a:extLst>
          </p:cNvPr>
          <p:cNvSpPr/>
          <p:nvPr/>
        </p:nvSpPr>
        <p:spPr>
          <a:xfrm>
            <a:off x="0" y="0"/>
            <a:ext cx="107092" cy="2469600"/>
          </a:xfrm>
          <a:prstGeom prst="rect">
            <a:avLst/>
          </a:prstGeom>
          <a:solidFill>
            <a:srgbClr val="E30412"/>
          </a:solidFill>
          <a:ln>
            <a:solidFill>
              <a:srgbClr val="E30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28BED0F-A43A-4437-8303-4307534A12F5}"/>
              </a:ext>
            </a:extLst>
          </p:cNvPr>
          <p:cNvSpPr/>
          <p:nvPr/>
        </p:nvSpPr>
        <p:spPr>
          <a:xfrm>
            <a:off x="0" y="2472767"/>
            <a:ext cx="107092" cy="2469600"/>
          </a:xfrm>
          <a:prstGeom prst="rect">
            <a:avLst/>
          </a:prstGeom>
          <a:solidFill>
            <a:srgbClr val="38A935"/>
          </a:solidFill>
          <a:ln>
            <a:solidFill>
              <a:srgbClr val="38A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989CA1F-AB24-40E5-AE1C-456E5DF49327}"/>
              </a:ext>
            </a:extLst>
          </p:cNvPr>
          <p:cNvSpPr/>
          <p:nvPr/>
        </p:nvSpPr>
        <p:spPr>
          <a:xfrm>
            <a:off x="0" y="4955630"/>
            <a:ext cx="107092" cy="2469600"/>
          </a:xfrm>
          <a:prstGeom prst="rect">
            <a:avLst/>
          </a:prstGeom>
          <a:solidFill>
            <a:srgbClr val="1D9BD6"/>
          </a:solidFill>
          <a:ln>
            <a:solidFill>
              <a:srgbClr val="1D9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5FAB1F4-6429-482D-888E-1833C055F0EA}"/>
              </a:ext>
            </a:extLst>
          </p:cNvPr>
          <p:cNvSpPr/>
          <p:nvPr/>
        </p:nvSpPr>
        <p:spPr>
          <a:xfrm>
            <a:off x="-3597" y="7434184"/>
            <a:ext cx="108000" cy="2469600"/>
          </a:xfrm>
          <a:prstGeom prst="rect">
            <a:avLst/>
          </a:prstGeom>
          <a:solidFill>
            <a:srgbClr val="845291"/>
          </a:solidFill>
          <a:ln>
            <a:solidFill>
              <a:srgbClr val="845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1858905-8107-432C-8C05-968957CD67A3}"/>
              </a:ext>
            </a:extLst>
          </p:cNvPr>
          <p:cNvSpPr txBox="1"/>
          <p:nvPr/>
        </p:nvSpPr>
        <p:spPr>
          <a:xfrm>
            <a:off x="341964" y="228600"/>
            <a:ext cx="6154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Graag aankruisen wat uw keuze is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DC05DF8-5B27-4EFE-A275-5050F5416985}"/>
              </a:ext>
            </a:extLst>
          </p:cNvPr>
          <p:cNvSpPr/>
          <p:nvPr/>
        </p:nvSpPr>
        <p:spPr>
          <a:xfrm>
            <a:off x="337703" y="896990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DB1A4FC-5B6A-4023-865C-65DB616D4761}"/>
              </a:ext>
            </a:extLst>
          </p:cNvPr>
          <p:cNvSpPr/>
          <p:nvPr/>
        </p:nvSpPr>
        <p:spPr>
          <a:xfrm>
            <a:off x="351957" y="5352444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FCC0FA0F-222F-452B-BC85-C93E9FD90A73}"/>
              </a:ext>
            </a:extLst>
          </p:cNvPr>
          <p:cNvSpPr/>
          <p:nvPr/>
        </p:nvSpPr>
        <p:spPr>
          <a:xfrm>
            <a:off x="371007" y="7574738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AC23053-5E96-4C7C-A482-035A9E02BFAC}"/>
              </a:ext>
            </a:extLst>
          </p:cNvPr>
          <p:cNvSpPr txBox="1"/>
          <p:nvPr/>
        </p:nvSpPr>
        <p:spPr>
          <a:xfrm>
            <a:off x="431878" y="941250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Maandag</a:t>
            </a:r>
            <a:r>
              <a:rPr lang="en-US" b="1" dirty="0">
                <a:solidFill>
                  <a:srgbClr val="1D9BD6"/>
                </a:solidFill>
              </a:rPr>
              <a:t> 26 </a:t>
            </a:r>
            <a:r>
              <a:rPr lang="en-US" b="1" dirty="0" err="1">
                <a:solidFill>
                  <a:srgbClr val="1D9BD6"/>
                </a:solidFill>
              </a:rPr>
              <a:t>juli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59AF861-990B-4072-88FD-31255BC4E514}"/>
              </a:ext>
            </a:extLst>
          </p:cNvPr>
          <p:cNvSpPr txBox="1"/>
          <p:nvPr/>
        </p:nvSpPr>
        <p:spPr>
          <a:xfrm>
            <a:off x="666750" y="1299332"/>
            <a:ext cx="2876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Vers gebraden rundergehaktbal</a:t>
            </a:r>
          </a:p>
          <a:p>
            <a:r>
              <a:rPr lang="nl-NL" sz="1600" dirty="0"/>
              <a:t>Vleesjus</a:t>
            </a:r>
          </a:p>
          <a:p>
            <a:r>
              <a:rPr lang="nl-NL" sz="1600" dirty="0"/>
              <a:t>Spinazie </a:t>
            </a:r>
            <a:r>
              <a:rPr lang="nl-NL" sz="1600" dirty="0" err="1"/>
              <a:t>àla</a:t>
            </a:r>
            <a:r>
              <a:rPr lang="nl-NL" sz="1600" dirty="0"/>
              <a:t> crème met ei</a:t>
            </a:r>
          </a:p>
          <a:p>
            <a:r>
              <a:rPr lang="nl-NL" sz="1600" dirty="0"/>
              <a:t>Gekookte aardappelen </a:t>
            </a:r>
          </a:p>
          <a:p>
            <a:r>
              <a:rPr lang="nl-NL" sz="1600" dirty="0" err="1"/>
              <a:t>Advocaatvla</a:t>
            </a:r>
            <a:r>
              <a:rPr lang="nl-NL" sz="1600" dirty="0"/>
              <a:t>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1A2242E-0D92-4B87-9B7F-42A6DEC7AFA3}"/>
              </a:ext>
            </a:extLst>
          </p:cNvPr>
          <p:cNvSpPr txBox="1"/>
          <p:nvPr/>
        </p:nvSpPr>
        <p:spPr>
          <a:xfrm>
            <a:off x="4000499" y="1299332"/>
            <a:ext cx="2585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Omelet champignon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Vleesjus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Rauwkostsalade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Aardappelpuree</a:t>
            </a:r>
          </a:p>
          <a:p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Advocaatvla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F0738E4-1E29-4197-8D8D-7F740AF0A1F3}"/>
              </a:ext>
            </a:extLst>
          </p:cNvPr>
          <p:cNvSpPr txBox="1"/>
          <p:nvPr/>
        </p:nvSpPr>
        <p:spPr>
          <a:xfrm>
            <a:off x="361950" y="3260229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Dinsdag</a:t>
            </a:r>
            <a:r>
              <a:rPr lang="en-US" b="1" dirty="0">
                <a:solidFill>
                  <a:srgbClr val="1D9BD6"/>
                </a:solidFill>
              </a:rPr>
              <a:t> 27 </a:t>
            </a:r>
            <a:r>
              <a:rPr lang="en-US" b="1" dirty="0" err="1">
                <a:solidFill>
                  <a:srgbClr val="1D9BD6"/>
                </a:solidFill>
              </a:rPr>
              <a:t>juli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3B66C24-D544-4FB9-8F55-198AEA798AA9}"/>
              </a:ext>
            </a:extLst>
          </p:cNvPr>
          <p:cNvSpPr txBox="1"/>
          <p:nvPr/>
        </p:nvSpPr>
        <p:spPr>
          <a:xfrm>
            <a:off x="666750" y="3629561"/>
            <a:ext cx="276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Gebonden kervelsoep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Ajam pangang Malakka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Nasi goreng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Kroepoek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Atjar 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7C99351-F504-4C7C-AA59-FB2733DC1E3E}"/>
              </a:ext>
            </a:extLst>
          </p:cNvPr>
          <p:cNvSpPr txBox="1"/>
          <p:nvPr/>
        </p:nvSpPr>
        <p:spPr>
          <a:xfrm>
            <a:off x="4000500" y="3629561"/>
            <a:ext cx="2629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Gebonden kervelsoep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Gebraden procureurlapje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Gestoofde </a:t>
            </a:r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romanobonen</a:t>
            </a: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Gekookte aardappelen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C59979B-3422-4814-BEDF-65AF970C72F6}"/>
              </a:ext>
            </a:extLst>
          </p:cNvPr>
          <p:cNvSpPr txBox="1"/>
          <p:nvPr/>
        </p:nvSpPr>
        <p:spPr>
          <a:xfrm>
            <a:off x="361950" y="5442004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Woensdag</a:t>
            </a:r>
            <a:r>
              <a:rPr lang="en-US" b="1" dirty="0">
                <a:solidFill>
                  <a:srgbClr val="1D9BD6"/>
                </a:solidFill>
              </a:rPr>
              <a:t> 28 </a:t>
            </a:r>
            <a:r>
              <a:rPr lang="en-US" b="1" dirty="0" err="1">
                <a:solidFill>
                  <a:srgbClr val="1D9BD6"/>
                </a:solidFill>
              </a:rPr>
              <a:t>juli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F0D12796-391B-4C8B-A35B-702B98C5BED4}"/>
              </a:ext>
            </a:extLst>
          </p:cNvPr>
          <p:cNvSpPr txBox="1"/>
          <p:nvPr/>
        </p:nvSpPr>
        <p:spPr>
          <a:xfrm>
            <a:off x="666749" y="5795349"/>
            <a:ext cx="2976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Gebraden schouderkarbonade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Vleesjus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Prei à la crème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Gekookte aardappelen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Perzikyoghurt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2F2516AB-AA1C-43C1-9D83-A686E0672621}"/>
              </a:ext>
            </a:extLst>
          </p:cNvPr>
          <p:cNvSpPr txBox="1"/>
          <p:nvPr/>
        </p:nvSpPr>
        <p:spPr>
          <a:xfrm>
            <a:off x="4082828" y="5667223"/>
            <a:ext cx="237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Gebraden kalkoenburger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Braadjus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Appelselderijsalade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Gekookte aardappelen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Perzikyoghurt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DA0533B9-50D3-412A-8C8B-0DD96BB7C11D}"/>
              </a:ext>
            </a:extLst>
          </p:cNvPr>
          <p:cNvSpPr txBox="1"/>
          <p:nvPr/>
        </p:nvSpPr>
        <p:spPr>
          <a:xfrm>
            <a:off x="361950" y="7666483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Donderdag</a:t>
            </a:r>
            <a:r>
              <a:rPr lang="en-US" b="1" dirty="0">
                <a:solidFill>
                  <a:srgbClr val="1D9BD6"/>
                </a:solidFill>
              </a:rPr>
              <a:t> 29 </a:t>
            </a:r>
            <a:r>
              <a:rPr lang="en-US" b="1" dirty="0" err="1">
                <a:solidFill>
                  <a:srgbClr val="1D9BD6"/>
                </a:solidFill>
              </a:rPr>
              <a:t>juli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F23E14D-0251-4193-B87C-9E5A8BAD3ADB}"/>
              </a:ext>
            </a:extLst>
          </p:cNvPr>
          <p:cNvSpPr txBox="1"/>
          <p:nvPr/>
        </p:nvSpPr>
        <p:spPr>
          <a:xfrm>
            <a:off x="666749" y="8035815"/>
            <a:ext cx="2976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Gebonden kippensoep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Macaroni </a:t>
            </a:r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bolognese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Fiorentina</a:t>
            </a: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Parmezaanse kaas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Italiaanse rauwkost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A0FA2F73-6C18-4755-A93B-05FC833F7FBC}"/>
              </a:ext>
            </a:extLst>
          </p:cNvPr>
          <p:cNvSpPr txBox="1"/>
          <p:nvPr/>
        </p:nvSpPr>
        <p:spPr>
          <a:xfrm>
            <a:off x="4000499" y="8035815"/>
            <a:ext cx="2733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Gebonden kippensoep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Gestoofd sukadelapje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Vleesjus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Rode bietjes met ui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Gekookte aardappelen</a:t>
            </a:r>
          </a:p>
        </p:txBody>
      </p:sp>
    </p:spTree>
    <p:extLst>
      <p:ext uri="{BB962C8B-B14F-4D97-AF65-F5344CB8AC3E}">
        <p14:creationId xmlns:p14="http://schemas.microsoft.com/office/powerpoint/2010/main" val="367704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F57ED1A-5361-4FFF-A5B0-CC4081E0A344}"/>
              </a:ext>
            </a:extLst>
          </p:cNvPr>
          <p:cNvSpPr/>
          <p:nvPr/>
        </p:nvSpPr>
        <p:spPr>
          <a:xfrm>
            <a:off x="6750908" y="0"/>
            <a:ext cx="107092" cy="2469600"/>
          </a:xfrm>
          <a:prstGeom prst="rect">
            <a:avLst/>
          </a:prstGeom>
          <a:solidFill>
            <a:srgbClr val="E30412"/>
          </a:solidFill>
          <a:ln>
            <a:solidFill>
              <a:srgbClr val="E30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38FC3B2-34AC-43C8-8C0D-51480D2060A7}"/>
              </a:ext>
            </a:extLst>
          </p:cNvPr>
          <p:cNvSpPr/>
          <p:nvPr/>
        </p:nvSpPr>
        <p:spPr>
          <a:xfrm>
            <a:off x="6750908" y="2472767"/>
            <a:ext cx="107092" cy="2469600"/>
          </a:xfrm>
          <a:prstGeom prst="rect">
            <a:avLst/>
          </a:prstGeom>
          <a:solidFill>
            <a:srgbClr val="38A935"/>
          </a:solidFill>
          <a:ln>
            <a:solidFill>
              <a:srgbClr val="38A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28DF823-5B04-42E8-9950-5DD7E45C608A}"/>
              </a:ext>
            </a:extLst>
          </p:cNvPr>
          <p:cNvSpPr/>
          <p:nvPr/>
        </p:nvSpPr>
        <p:spPr>
          <a:xfrm>
            <a:off x="6750908" y="4955630"/>
            <a:ext cx="107092" cy="2469600"/>
          </a:xfrm>
          <a:prstGeom prst="rect">
            <a:avLst/>
          </a:prstGeom>
          <a:solidFill>
            <a:srgbClr val="1D9BD6"/>
          </a:solidFill>
          <a:ln>
            <a:solidFill>
              <a:srgbClr val="1D9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712A7C9-FFCD-4E32-A30F-1E2A42A74555}"/>
              </a:ext>
            </a:extLst>
          </p:cNvPr>
          <p:cNvSpPr/>
          <p:nvPr/>
        </p:nvSpPr>
        <p:spPr>
          <a:xfrm>
            <a:off x="341964" y="952500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24BD6B3-4495-4615-B14F-1130CC8B71CF}"/>
              </a:ext>
            </a:extLst>
          </p:cNvPr>
          <p:cNvSpPr/>
          <p:nvPr/>
        </p:nvSpPr>
        <p:spPr>
          <a:xfrm>
            <a:off x="341962" y="3187700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71D49D1-DF63-45CC-9F75-9557103E62E9}"/>
              </a:ext>
            </a:extLst>
          </p:cNvPr>
          <p:cNvSpPr/>
          <p:nvPr/>
        </p:nvSpPr>
        <p:spPr>
          <a:xfrm>
            <a:off x="341963" y="5422900"/>
            <a:ext cx="6154085" cy="2360992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F72C58E-4AE2-4F1E-9275-36A7B139EC9C}"/>
              </a:ext>
            </a:extLst>
          </p:cNvPr>
          <p:cNvSpPr txBox="1"/>
          <p:nvPr/>
        </p:nvSpPr>
        <p:spPr>
          <a:xfrm>
            <a:off x="361950" y="930000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Vrijdag</a:t>
            </a:r>
            <a:r>
              <a:rPr lang="en-US" b="1" dirty="0">
                <a:solidFill>
                  <a:srgbClr val="1D9BD6"/>
                </a:solidFill>
              </a:rPr>
              <a:t> 30 </a:t>
            </a:r>
            <a:r>
              <a:rPr lang="en-US" b="1" dirty="0" err="1">
                <a:solidFill>
                  <a:srgbClr val="1D9BD6"/>
                </a:solidFill>
              </a:rPr>
              <a:t>juli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DDB12BA-5D3F-4732-880E-99B216615328}"/>
              </a:ext>
            </a:extLst>
          </p:cNvPr>
          <p:cNvSpPr txBox="1"/>
          <p:nvPr/>
        </p:nvSpPr>
        <p:spPr>
          <a:xfrm>
            <a:off x="666748" y="1299332"/>
            <a:ext cx="3078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Gebakken kibbeling </a:t>
            </a:r>
          </a:p>
          <a:p>
            <a:r>
              <a:rPr lang="nl-NL" sz="1600" dirty="0"/>
              <a:t>Zalmdille mayonaise</a:t>
            </a:r>
          </a:p>
          <a:p>
            <a:r>
              <a:rPr lang="nl-NL" sz="1600" dirty="0"/>
              <a:t>Gestoofde worteltjes met peterselie</a:t>
            </a:r>
          </a:p>
          <a:p>
            <a:r>
              <a:rPr lang="nl-NL" sz="1600" dirty="0"/>
              <a:t>Gebakken aardappelschijfjes</a:t>
            </a:r>
          </a:p>
          <a:p>
            <a:r>
              <a:rPr lang="nl-NL" sz="1600" dirty="0"/>
              <a:t>Dame blanche roomijs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BADC817-8A46-46C4-B747-359D0700D21D}"/>
              </a:ext>
            </a:extLst>
          </p:cNvPr>
          <p:cNvSpPr txBox="1"/>
          <p:nvPr/>
        </p:nvSpPr>
        <p:spPr>
          <a:xfrm>
            <a:off x="4000499" y="1299332"/>
            <a:ext cx="2515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cs typeface="Calibri" panose="020F0502020204030204" pitchFamily="34" charset="0"/>
              </a:rPr>
              <a:t>Gebakken kipsaucijs</a:t>
            </a:r>
          </a:p>
          <a:p>
            <a:r>
              <a:rPr lang="nl-NL" sz="1600" dirty="0">
                <a:cs typeface="Calibri" panose="020F0502020204030204" pitchFamily="34" charset="0"/>
              </a:rPr>
              <a:t>Vleesjus</a:t>
            </a:r>
          </a:p>
          <a:p>
            <a:r>
              <a:rPr lang="nl-NL" sz="1600" dirty="0">
                <a:cs typeface="Calibri" panose="020F0502020204030204" pitchFamily="34" charset="0"/>
              </a:rPr>
              <a:t>IJsbergsalade</a:t>
            </a:r>
          </a:p>
          <a:p>
            <a:r>
              <a:rPr lang="nl-NL" sz="1600" dirty="0">
                <a:cs typeface="Calibri" panose="020F0502020204030204" pitchFamily="34" charset="0"/>
              </a:rPr>
              <a:t>Gekookte aardappelen</a:t>
            </a:r>
          </a:p>
          <a:p>
            <a:r>
              <a:rPr lang="nl-NL" sz="1600" dirty="0">
                <a:cs typeface="Calibri" panose="020F0502020204030204" pitchFamily="34" charset="0"/>
              </a:rPr>
              <a:t>Dame blanche roomijs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458A4C4-F870-48B7-8E31-CE399822F848}"/>
              </a:ext>
            </a:extLst>
          </p:cNvPr>
          <p:cNvSpPr txBox="1"/>
          <p:nvPr/>
        </p:nvSpPr>
        <p:spPr>
          <a:xfrm>
            <a:off x="361950" y="3260229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Zaterdag</a:t>
            </a:r>
            <a:r>
              <a:rPr lang="en-US" b="1" dirty="0">
                <a:solidFill>
                  <a:srgbClr val="1D9BD6"/>
                </a:solidFill>
              </a:rPr>
              <a:t> 31 </a:t>
            </a:r>
            <a:r>
              <a:rPr lang="en-US" b="1" dirty="0" err="1">
                <a:solidFill>
                  <a:srgbClr val="1D9BD6"/>
                </a:solidFill>
              </a:rPr>
              <a:t>juli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E45A239-840C-4EF4-B59F-35F3E7DF6A3F}"/>
              </a:ext>
            </a:extLst>
          </p:cNvPr>
          <p:cNvSpPr txBox="1"/>
          <p:nvPr/>
        </p:nvSpPr>
        <p:spPr>
          <a:xfrm>
            <a:off x="666749" y="3629561"/>
            <a:ext cx="2869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Toscaanse uiensoep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Kalfsvleeskroket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Mayonaise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Rauwkost en appelmoes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Patat frites</a:t>
            </a:r>
          </a:p>
          <a:p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3F7D184-ADE9-4BD8-9C91-3E477BF73528}"/>
              </a:ext>
            </a:extLst>
          </p:cNvPr>
          <p:cNvSpPr txBox="1"/>
          <p:nvPr/>
        </p:nvSpPr>
        <p:spPr>
          <a:xfrm>
            <a:off x="3981450" y="3629561"/>
            <a:ext cx="2381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Toscaanse uiensoep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Gebraden slavink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Vleesjus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Broccoli au </a:t>
            </a:r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beure</a:t>
            </a: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Gekookte aardappelen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04F80E8-2B17-4B84-BA48-E4368F581924}"/>
              </a:ext>
            </a:extLst>
          </p:cNvPr>
          <p:cNvSpPr txBox="1"/>
          <p:nvPr/>
        </p:nvSpPr>
        <p:spPr>
          <a:xfrm>
            <a:off x="361950" y="5442004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Zondag</a:t>
            </a:r>
            <a:r>
              <a:rPr lang="en-US" b="1" dirty="0">
                <a:solidFill>
                  <a:srgbClr val="1D9BD6"/>
                </a:solidFill>
              </a:rPr>
              <a:t> 1 </a:t>
            </a:r>
            <a:r>
              <a:rPr lang="en-US" b="1" dirty="0" err="1">
                <a:solidFill>
                  <a:srgbClr val="1D9BD6"/>
                </a:solidFill>
              </a:rPr>
              <a:t>augustus</a:t>
            </a:r>
            <a:endParaRPr lang="nl-NL" b="1" dirty="0">
              <a:solidFill>
                <a:srgbClr val="1D9BD6"/>
              </a:solidFill>
            </a:endParaRPr>
          </a:p>
        </p:txBody>
      </p:sp>
      <p:pic>
        <p:nvPicPr>
          <p:cNvPr id="1028" name="Picture 4" descr="Fotobehang Groenten en fruit geïsoleerd op een witte achtergrond ...">
            <a:extLst>
              <a:ext uri="{FF2B5EF4-FFF2-40B4-BE49-F238E27FC236}">
                <a16:creationId xmlns:a16="http://schemas.microsoft.com/office/drawing/2014/main" id="{AD974C65-16B9-476E-8EED-A28CD3034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9" b="16854"/>
          <a:stretch/>
        </p:blipFill>
        <p:spPr bwMode="auto">
          <a:xfrm>
            <a:off x="69178" y="7848600"/>
            <a:ext cx="66675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hthoek 27">
            <a:extLst>
              <a:ext uri="{FF2B5EF4-FFF2-40B4-BE49-F238E27FC236}">
                <a16:creationId xmlns:a16="http://schemas.microsoft.com/office/drawing/2014/main" id="{DB4A317D-36F0-4F67-B820-203841954848}"/>
              </a:ext>
            </a:extLst>
          </p:cNvPr>
          <p:cNvSpPr/>
          <p:nvPr/>
        </p:nvSpPr>
        <p:spPr>
          <a:xfrm>
            <a:off x="6758930" y="7442154"/>
            <a:ext cx="107092" cy="2469600"/>
          </a:xfrm>
          <a:prstGeom prst="rect">
            <a:avLst/>
          </a:prstGeom>
          <a:solidFill>
            <a:srgbClr val="845291"/>
          </a:solidFill>
          <a:ln>
            <a:solidFill>
              <a:srgbClr val="845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DB1373D-3B45-4E6F-BC5E-304E16EC9631}"/>
              </a:ext>
            </a:extLst>
          </p:cNvPr>
          <p:cNvSpPr txBox="1"/>
          <p:nvPr/>
        </p:nvSpPr>
        <p:spPr>
          <a:xfrm>
            <a:off x="679450" y="5811336"/>
            <a:ext cx="2762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Heldere juliennesoep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Hawaiischnitzel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Vleesjus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Sperziebonen met gebakken spekjes 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Gebakken krieltjes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Bitterkoekjes bavaroise met slagroom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B331377-1CBA-4842-A8AC-CBF4949435C5}"/>
              </a:ext>
            </a:extLst>
          </p:cNvPr>
          <p:cNvSpPr txBox="1"/>
          <p:nvPr/>
        </p:nvSpPr>
        <p:spPr>
          <a:xfrm>
            <a:off x="3984169" y="5811336"/>
            <a:ext cx="2643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Heldere juliennesoep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Koningsburger Willem- Alexander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Rozemarijnjus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Bloemkool met kaassaus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Gekookte aardappelen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Bitterkoekjes bavaroise met slagroom</a:t>
            </a:r>
          </a:p>
          <a:p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8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>
            <a:extLst>
              <a:ext uri="{FF2B5EF4-FFF2-40B4-BE49-F238E27FC236}">
                <a16:creationId xmlns:a16="http://schemas.microsoft.com/office/drawing/2014/main" id="{6CE9A24D-CDD1-4309-9F22-2CFC5BA1C909}"/>
              </a:ext>
            </a:extLst>
          </p:cNvPr>
          <p:cNvSpPr txBox="1"/>
          <p:nvPr/>
        </p:nvSpPr>
        <p:spPr>
          <a:xfrm>
            <a:off x="1352550" y="2954532"/>
            <a:ext cx="3881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8A9543AB-BF89-4136-A414-88127D462BC7}"/>
              </a:ext>
            </a:extLst>
          </p:cNvPr>
          <p:cNvSpPr/>
          <p:nvPr/>
        </p:nvSpPr>
        <p:spPr>
          <a:xfrm>
            <a:off x="0" y="9440562"/>
            <a:ext cx="6858000" cy="460761"/>
          </a:xfrm>
          <a:prstGeom prst="rect">
            <a:avLst/>
          </a:prstGeom>
          <a:solidFill>
            <a:srgbClr val="D11326"/>
          </a:solidFill>
          <a:ln>
            <a:solidFill>
              <a:srgbClr val="D11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69FA13F-29B1-4FF3-B71F-F77518C2CBD0}"/>
              </a:ext>
            </a:extLst>
          </p:cNvPr>
          <p:cNvSpPr txBox="1"/>
          <p:nvPr/>
        </p:nvSpPr>
        <p:spPr>
          <a:xfrm>
            <a:off x="129421" y="9462175"/>
            <a:ext cx="651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www.dprs.nl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0603E078-56A4-4DBF-913E-B2B662A2C2A4}"/>
              </a:ext>
            </a:extLst>
          </p:cNvPr>
          <p:cNvSpPr/>
          <p:nvPr/>
        </p:nvSpPr>
        <p:spPr>
          <a:xfrm>
            <a:off x="6750908" y="0"/>
            <a:ext cx="107092" cy="2469600"/>
          </a:xfrm>
          <a:prstGeom prst="rect">
            <a:avLst/>
          </a:prstGeom>
          <a:solidFill>
            <a:srgbClr val="E30412"/>
          </a:solidFill>
          <a:ln>
            <a:solidFill>
              <a:srgbClr val="E30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8F8D688-F2EC-401A-8B81-ADB2CDD6469B}"/>
              </a:ext>
            </a:extLst>
          </p:cNvPr>
          <p:cNvSpPr/>
          <p:nvPr/>
        </p:nvSpPr>
        <p:spPr>
          <a:xfrm>
            <a:off x="6750908" y="2472767"/>
            <a:ext cx="107092" cy="2469600"/>
          </a:xfrm>
          <a:prstGeom prst="rect">
            <a:avLst/>
          </a:prstGeom>
          <a:solidFill>
            <a:srgbClr val="38A935"/>
          </a:solidFill>
          <a:ln>
            <a:solidFill>
              <a:srgbClr val="38A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C94D8BD2-30DD-487A-97E9-BF0983920482}"/>
              </a:ext>
            </a:extLst>
          </p:cNvPr>
          <p:cNvSpPr/>
          <p:nvPr/>
        </p:nvSpPr>
        <p:spPr>
          <a:xfrm>
            <a:off x="6750908" y="4955630"/>
            <a:ext cx="107092" cy="2469600"/>
          </a:xfrm>
          <a:prstGeom prst="rect">
            <a:avLst/>
          </a:prstGeom>
          <a:solidFill>
            <a:srgbClr val="1D9BD6"/>
          </a:solidFill>
          <a:ln>
            <a:solidFill>
              <a:srgbClr val="1D9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2D209062-5906-4C32-9231-26BB345E5A08}"/>
              </a:ext>
            </a:extLst>
          </p:cNvPr>
          <p:cNvSpPr/>
          <p:nvPr/>
        </p:nvSpPr>
        <p:spPr>
          <a:xfrm>
            <a:off x="6758930" y="7418086"/>
            <a:ext cx="107092" cy="2469600"/>
          </a:xfrm>
          <a:prstGeom prst="rect">
            <a:avLst/>
          </a:prstGeom>
          <a:solidFill>
            <a:srgbClr val="845291"/>
          </a:solidFill>
          <a:ln>
            <a:solidFill>
              <a:srgbClr val="845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63375B2F-D66F-4A06-918B-2EBB350B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5" y="195276"/>
            <a:ext cx="1559286" cy="10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239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195</Words>
  <Application>Microsoft Office PowerPoint</Application>
  <PresentationFormat>A4 (210 x 297 mm)</PresentationFormat>
  <Paragraphs>92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Linda de Groot</dc:creator>
  <cp:lastModifiedBy>Cynthia de Wilde</cp:lastModifiedBy>
  <cp:revision>46</cp:revision>
  <dcterms:created xsi:type="dcterms:W3CDTF">2019-12-09T12:40:52Z</dcterms:created>
  <dcterms:modified xsi:type="dcterms:W3CDTF">2021-07-19T14:10:23Z</dcterms:modified>
</cp:coreProperties>
</file>