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291"/>
    <a:srgbClr val="1D9BD6"/>
    <a:srgbClr val="38A935"/>
    <a:srgbClr val="E30412"/>
    <a:srgbClr val="6B8224"/>
    <a:srgbClr val="D11326"/>
    <a:srgbClr val="3BA936"/>
    <a:srgbClr val="239BD7"/>
    <a:srgbClr val="ED5F68"/>
    <a:srgbClr val="FC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502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ëlle ." userId="721b934a4577e1c1" providerId="LiveId" clId="{0051404B-D25F-4636-B666-B7E4CFDF7FD0}"/>
    <pc:docChg chg="modSld">
      <pc:chgData name="Noëlle ." userId="721b934a4577e1c1" providerId="LiveId" clId="{0051404B-D25F-4636-B666-B7E4CFDF7FD0}" dt="2021-07-05T10:05:49.378" v="97" actId="20577"/>
      <pc:docMkLst>
        <pc:docMk/>
      </pc:docMkLst>
      <pc:sldChg chg="modSp mod">
        <pc:chgData name="Noëlle ." userId="721b934a4577e1c1" providerId="LiveId" clId="{0051404B-D25F-4636-B666-B7E4CFDF7FD0}" dt="2021-07-05T10:05:14.382" v="32" actId="20577"/>
        <pc:sldMkLst>
          <pc:docMk/>
          <pc:sldMk cId="147544885" sldId="256"/>
        </pc:sldMkLst>
        <pc:spChg chg="mod">
          <ac:chgData name="Noëlle ." userId="721b934a4577e1c1" providerId="LiveId" clId="{0051404B-D25F-4636-B666-B7E4CFDF7FD0}" dt="2021-07-05T10:05:14.382" v="32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0051404B-D25F-4636-B666-B7E4CFDF7FD0}" dt="2021-07-05T10:05:32.968" v="68" actId="20577"/>
        <pc:sldMkLst>
          <pc:docMk/>
          <pc:sldMk cId="3677041355" sldId="257"/>
        </pc:sldMkLst>
        <pc:spChg chg="mod">
          <ac:chgData name="Noëlle ." userId="721b934a4577e1c1" providerId="LiveId" clId="{0051404B-D25F-4636-B666-B7E4CFDF7FD0}" dt="2021-07-05T10:05:19.035" v="41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0051404B-D25F-4636-B666-B7E4CFDF7FD0}" dt="2021-07-05T10:05:24.919" v="50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0051404B-D25F-4636-B666-B7E4CFDF7FD0}" dt="2021-07-05T10:05:29.191" v="59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0051404B-D25F-4636-B666-B7E4CFDF7FD0}" dt="2021-07-05T10:05:32.968" v="68" actId="20577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0051404B-D25F-4636-B666-B7E4CFDF7FD0}" dt="2021-07-05T10:05:49.378" v="97" actId="20577"/>
        <pc:sldMkLst>
          <pc:docMk/>
          <pc:sldMk cId="2204387399" sldId="258"/>
        </pc:sldMkLst>
        <pc:spChg chg="mod">
          <ac:chgData name="Noëlle ." userId="721b934a4577e1c1" providerId="LiveId" clId="{0051404B-D25F-4636-B666-B7E4CFDF7FD0}" dt="2021-07-05T10:05:38.536" v="77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0051404B-D25F-4636-B666-B7E4CFDF7FD0}" dt="2021-07-05T10:05:42.816" v="86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0051404B-D25F-4636-B666-B7E4CFDF7FD0}" dt="2021-07-05T10:05:49.378" v="97" actId="20577"/>
          <ac:spMkLst>
            <pc:docMk/>
            <pc:sldMk cId="2204387399" sldId="258"/>
            <ac:spMk id="22" creationId="{F04F80E8-2B17-4B84-BA48-E4368F581924}"/>
          </ac:spMkLst>
        </pc:spChg>
      </pc:sldChg>
    </pc:docChg>
  </pc:docChgLst>
  <pc:docChgLst>
    <pc:chgData name="Noëlle ." userId="721b934a4577e1c1" providerId="LiveId" clId="{36C86DA7-2291-4105-B5FE-75D6237CB491}"/>
    <pc:docChg chg="custSel modSld">
      <pc:chgData name="Noëlle ." userId="721b934a4577e1c1" providerId="LiveId" clId="{36C86DA7-2291-4105-B5FE-75D6237CB491}" dt="2021-05-29T13:30:37.586" v="450" actId="20577"/>
      <pc:docMkLst>
        <pc:docMk/>
      </pc:docMkLst>
      <pc:sldChg chg="modSp mod">
        <pc:chgData name="Noëlle ." userId="721b934a4577e1c1" providerId="LiveId" clId="{36C86DA7-2291-4105-B5FE-75D6237CB491}" dt="2021-05-29T13:26:03.417" v="32" actId="20577"/>
        <pc:sldMkLst>
          <pc:docMk/>
          <pc:sldMk cId="147544885" sldId="256"/>
        </pc:sldMkLst>
        <pc:spChg chg="mod">
          <ac:chgData name="Noëlle ." userId="721b934a4577e1c1" providerId="LiveId" clId="{36C86DA7-2291-4105-B5FE-75D6237CB491}" dt="2021-05-29T13:26:03.417" v="32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addSp delSp modSp mod">
        <pc:chgData name="Noëlle ." userId="721b934a4577e1c1" providerId="LiveId" clId="{36C86DA7-2291-4105-B5FE-75D6237CB491}" dt="2021-05-29T13:30:37.586" v="450" actId="20577"/>
        <pc:sldMkLst>
          <pc:docMk/>
          <pc:sldMk cId="3677041355" sldId="257"/>
        </pc:sldMkLst>
        <pc:spChg chg="mod">
          <ac:chgData name="Noëlle ." userId="721b934a4577e1c1" providerId="LiveId" clId="{36C86DA7-2291-4105-B5FE-75D6237CB491}" dt="2021-05-29T13:26:23.845" v="40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36C86DA7-2291-4105-B5FE-75D6237CB491}" dt="2021-05-29T13:26:27.549" v="48" actId="20577"/>
          <ac:spMkLst>
            <pc:docMk/>
            <pc:sldMk cId="3677041355" sldId="257"/>
            <ac:spMk id="20" creationId="{5F0738E4-1E29-4197-8D8D-7F740AF0A1F3}"/>
          </ac:spMkLst>
        </pc:spChg>
        <pc:spChg chg="del mod">
          <ac:chgData name="Noëlle ." userId="721b934a4577e1c1" providerId="LiveId" clId="{36C86DA7-2291-4105-B5FE-75D6237CB491}" dt="2021-05-29T13:27:39.197" v="105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36C86DA7-2291-4105-B5FE-75D6237CB491}" dt="2021-05-29T13:26:31.954" v="56" actId="20577"/>
          <ac:spMkLst>
            <pc:docMk/>
            <pc:sldMk cId="3677041355" sldId="257"/>
            <ac:spMk id="25" creationId="{8C59979B-3422-4814-BEDF-65AF970C72F6}"/>
          </ac:spMkLst>
        </pc:spChg>
        <pc:spChg chg="add mod">
          <ac:chgData name="Noëlle ." userId="721b934a4577e1c1" providerId="LiveId" clId="{36C86DA7-2291-4105-B5FE-75D6237CB491}" dt="2021-05-29T13:29:42.989" v="313" actId="14100"/>
          <ac:spMkLst>
            <pc:docMk/>
            <pc:sldMk cId="3677041355" sldId="257"/>
            <ac:spMk id="26" creationId="{1807B225-8DF1-4D85-B6BC-FFABD7C673DE}"/>
          </ac:spMkLst>
        </pc:spChg>
        <pc:spChg chg="add mod">
          <ac:chgData name="Noëlle ." userId="721b934a4577e1c1" providerId="LiveId" clId="{36C86DA7-2291-4105-B5FE-75D6237CB491}" dt="2021-05-29T13:30:37.586" v="450" actId="20577"/>
          <ac:spMkLst>
            <pc:docMk/>
            <pc:sldMk cId="3677041355" sldId="257"/>
            <ac:spMk id="27" creationId="{42F071D8-75D4-43D6-93E7-0B0D843145B5}"/>
          </ac:spMkLst>
        </pc:spChg>
        <pc:spChg chg="mod">
          <ac:chgData name="Noëlle ." userId="721b934a4577e1c1" providerId="LiveId" clId="{36C86DA7-2291-4105-B5FE-75D6237CB491}" dt="2021-05-29T13:26:38.712" v="75" actId="20577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36C86DA7-2291-4105-B5FE-75D6237CB491}" dt="2021-05-29T13:27:31.117" v="102" actId="20577"/>
        <pc:sldMkLst>
          <pc:docMk/>
          <pc:sldMk cId="2204387399" sldId="258"/>
        </pc:sldMkLst>
        <pc:spChg chg="mod">
          <ac:chgData name="Noëlle ." userId="721b934a4577e1c1" providerId="LiveId" clId="{36C86DA7-2291-4105-B5FE-75D6237CB491}" dt="2021-05-29T13:27:19.063" v="84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36C86DA7-2291-4105-B5FE-75D6237CB491}" dt="2021-05-29T13:27:24.346" v="93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36C86DA7-2291-4105-B5FE-75D6237CB491}" dt="2021-05-29T13:27:31.117" v="102" actId="20577"/>
          <ac:spMkLst>
            <pc:docMk/>
            <pc:sldMk cId="2204387399" sldId="258"/>
            <ac:spMk id="22" creationId="{F04F80E8-2B17-4B84-BA48-E4368F581924}"/>
          </ac:spMkLst>
        </pc:spChg>
      </pc:sldChg>
    </pc:docChg>
  </pc:docChgLst>
  <pc:docChgLst>
    <pc:chgData name="Noëlle ." userId="721b934a4577e1c1" providerId="LiveId" clId="{34FDE0E6-D900-4703-8CD2-A5C0E74B27DC}"/>
    <pc:docChg chg="custSel modSld">
      <pc:chgData name="Noëlle ." userId="721b934a4577e1c1" providerId="LiveId" clId="{34FDE0E6-D900-4703-8CD2-A5C0E74B27DC}" dt="2021-02-21T15:12:10.211" v="120" actId="20577"/>
      <pc:docMkLst>
        <pc:docMk/>
      </pc:docMkLst>
      <pc:sldChg chg="modSp mod">
        <pc:chgData name="Noëlle ." userId="721b934a4577e1c1" providerId="LiveId" clId="{34FDE0E6-D900-4703-8CD2-A5C0E74B27DC}" dt="2021-02-21T15:08:52.629" v="23" actId="20577"/>
        <pc:sldMkLst>
          <pc:docMk/>
          <pc:sldMk cId="147544885" sldId="256"/>
        </pc:sldMkLst>
        <pc:spChg chg="mod">
          <ac:chgData name="Noëlle ." userId="721b934a4577e1c1" providerId="LiveId" clId="{34FDE0E6-D900-4703-8CD2-A5C0E74B27DC}" dt="2021-02-21T15:08:52.629" v="23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addSp modSp mod">
        <pc:chgData name="Noëlle ." userId="721b934a4577e1c1" providerId="LiveId" clId="{34FDE0E6-D900-4703-8CD2-A5C0E74B27DC}" dt="2021-02-21T15:11:00.832" v="96" actId="20577"/>
        <pc:sldMkLst>
          <pc:docMk/>
          <pc:sldMk cId="3677041355" sldId="257"/>
        </pc:sldMkLst>
        <pc:spChg chg="mod">
          <ac:chgData name="Noëlle ." userId="721b934a4577e1c1" providerId="LiveId" clId="{34FDE0E6-D900-4703-8CD2-A5C0E74B27DC}" dt="2021-02-21T15:09:15.621" v="33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34FDE0E6-D900-4703-8CD2-A5C0E74B27DC}" dt="2021-02-21T15:09:53.327" v="38" actId="1076"/>
          <ac:spMkLst>
            <pc:docMk/>
            <pc:sldMk cId="3677041355" sldId="257"/>
            <ac:spMk id="13" creationId="{8DB1A4FC-5B6A-4023-865C-65DB616D4761}"/>
          </ac:spMkLst>
        </pc:spChg>
        <pc:spChg chg="mod">
          <ac:chgData name="Noëlle ." userId="721b934a4577e1c1" providerId="LiveId" clId="{34FDE0E6-D900-4703-8CD2-A5C0E74B27DC}" dt="2021-02-21T15:09:45.748" v="37" actId="1076"/>
          <ac:spMkLst>
            <pc:docMk/>
            <pc:sldMk cId="3677041355" sldId="257"/>
            <ac:spMk id="14" creationId="{FCC0FA0F-222F-452B-BC85-C93E9FD90A73}"/>
          </ac:spMkLst>
        </pc:spChg>
        <pc:spChg chg="mod">
          <ac:chgData name="Noëlle ." userId="721b934a4577e1c1" providerId="LiveId" clId="{34FDE0E6-D900-4703-8CD2-A5C0E74B27DC}" dt="2021-02-21T15:10:18.015" v="46"/>
          <ac:spMkLst>
            <pc:docMk/>
            <pc:sldMk cId="3677041355" sldId="257"/>
            <ac:spMk id="20" creationId="{5F0738E4-1E29-4197-8D8D-7F740AF0A1F3}"/>
          </ac:spMkLst>
        </pc:spChg>
        <pc:spChg chg="add mod ord">
          <ac:chgData name="Noëlle ." userId="721b934a4577e1c1" providerId="LiveId" clId="{34FDE0E6-D900-4703-8CD2-A5C0E74B27DC}" dt="2021-02-21T15:10:09.789" v="41" actId="167"/>
          <ac:spMkLst>
            <pc:docMk/>
            <pc:sldMk cId="3677041355" sldId="257"/>
            <ac:spMk id="23" creationId="{26B3AC25-2ED0-4584-956D-3E9D317ED70F}"/>
          </ac:spMkLst>
        </pc:spChg>
        <pc:spChg chg="mod">
          <ac:chgData name="Noëlle ." userId="721b934a4577e1c1" providerId="LiveId" clId="{34FDE0E6-D900-4703-8CD2-A5C0E74B27DC}" dt="2021-02-21T15:10:22.983" v="53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34FDE0E6-D900-4703-8CD2-A5C0E74B27DC}" dt="2021-02-21T15:10:54.871" v="84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34FDE0E6-D900-4703-8CD2-A5C0E74B27DC}" dt="2021-02-21T15:11:00.832" v="96" actId="20577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34FDE0E6-D900-4703-8CD2-A5C0E74B27DC}" dt="2021-02-21T15:10:28.102" v="58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34FDE0E6-D900-4703-8CD2-A5C0E74B27DC}" dt="2021-02-21T15:12:10.211" v="120" actId="20577"/>
        <pc:sldMkLst>
          <pc:docMk/>
          <pc:sldMk cId="2204387399" sldId="258"/>
        </pc:sldMkLst>
        <pc:spChg chg="mod">
          <ac:chgData name="Noëlle ." userId="721b934a4577e1c1" providerId="LiveId" clId="{34FDE0E6-D900-4703-8CD2-A5C0E74B27DC}" dt="2021-02-21T15:10:33.084" v="63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34FDE0E6-D900-4703-8CD2-A5C0E74B27DC}" dt="2021-02-21T15:10:36.562" v="68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34FDE0E6-D900-4703-8CD2-A5C0E74B27DC}" dt="2021-02-21T15:12:10.211" v="120" actId="20577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34FDE0E6-D900-4703-8CD2-A5C0E74B27DC}" dt="2021-02-21T15:10:40.442" v="73"/>
          <ac:spMkLst>
            <pc:docMk/>
            <pc:sldMk cId="2204387399" sldId="258"/>
            <ac:spMk id="22" creationId="{F04F80E8-2B17-4B84-BA48-E4368F581924}"/>
          </ac:spMkLst>
        </pc:spChg>
      </pc:sldChg>
    </pc:docChg>
  </pc:docChgLst>
  <pc:docChgLst>
    <pc:chgData name="Noëlle ." userId="721b934a4577e1c1" providerId="LiveId" clId="{51CEF012-FE0A-4BD4-A2D2-73A710EF0F29}"/>
    <pc:docChg chg="undo custSel modSld">
      <pc:chgData name="Noëlle ." userId="721b934a4577e1c1" providerId="LiveId" clId="{51CEF012-FE0A-4BD4-A2D2-73A710EF0F29}" dt="2020-09-21T08:02:38.690" v="160" actId="478"/>
      <pc:docMkLst>
        <pc:docMk/>
      </pc:docMkLst>
      <pc:sldChg chg="modSp mod">
        <pc:chgData name="Noëlle ." userId="721b934a4577e1c1" providerId="LiveId" clId="{51CEF012-FE0A-4BD4-A2D2-73A710EF0F29}" dt="2020-09-21T08:00:03.490" v="33" actId="20577"/>
        <pc:sldMkLst>
          <pc:docMk/>
          <pc:sldMk cId="147544885" sldId="256"/>
        </pc:sldMkLst>
        <pc:spChg chg="mod">
          <ac:chgData name="Noëlle ." userId="721b934a4577e1c1" providerId="LiveId" clId="{51CEF012-FE0A-4BD4-A2D2-73A710EF0F29}" dt="2020-09-21T08:00:03.490" v="33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addSp delSp modSp mod">
        <pc:chgData name="Noëlle ." userId="721b934a4577e1c1" providerId="LiveId" clId="{51CEF012-FE0A-4BD4-A2D2-73A710EF0F29}" dt="2020-09-21T08:01:47.229" v="110" actId="20577"/>
        <pc:sldMkLst>
          <pc:docMk/>
          <pc:sldMk cId="3677041355" sldId="257"/>
        </pc:sldMkLst>
        <pc:spChg chg="mod">
          <ac:chgData name="Noëlle ." userId="721b934a4577e1c1" providerId="LiveId" clId="{51CEF012-FE0A-4BD4-A2D2-73A710EF0F29}" dt="2020-09-21T08:00:34.625" v="49" actId="20577"/>
          <ac:spMkLst>
            <pc:docMk/>
            <pc:sldMk cId="3677041355" sldId="257"/>
            <ac:spMk id="11" creationId="{7AC23053-5E96-4C7C-A482-035A9E02BFAC}"/>
          </ac:spMkLst>
        </pc:spChg>
        <pc:spChg chg="del">
          <ac:chgData name="Noëlle ." userId="721b934a4577e1c1" providerId="LiveId" clId="{51CEF012-FE0A-4BD4-A2D2-73A710EF0F29}" dt="2020-09-21T08:00:42.586" v="51" actId="478"/>
          <ac:spMkLst>
            <pc:docMk/>
            <pc:sldMk cId="3677041355" sldId="257"/>
            <ac:spMk id="12" creationId="{054880B2-402D-41A0-AB95-0F4C826AE767}"/>
          </ac:spMkLst>
        </pc:spChg>
        <pc:spChg chg="add del mod">
          <ac:chgData name="Noëlle ." userId="721b934a4577e1c1" providerId="LiveId" clId="{51CEF012-FE0A-4BD4-A2D2-73A710EF0F29}" dt="2020-09-21T08:01:30.744" v="92" actId="1076"/>
          <ac:spMkLst>
            <pc:docMk/>
            <pc:sldMk cId="3677041355" sldId="257"/>
            <ac:spMk id="13" creationId="{8DB1A4FC-5B6A-4023-865C-65DB616D4761}"/>
          </ac:spMkLst>
        </pc:spChg>
        <pc:spChg chg="del">
          <ac:chgData name="Noëlle ." userId="721b934a4577e1c1" providerId="LiveId" clId="{51CEF012-FE0A-4BD4-A2D2-73A710EF0F29}" dt="2020-09-21T08:00:16.878" v="34" actId="478"/>
          <ac:spMkLst>
            <pc:docMk/>
            <pc:sldMk cId="3677041355" sldId="257"/>
            <ac:spMk id="16" creationId="{56041F67-CC0A-4D2C-92A2-03F353F9FE55}"/>
          </ac:spMkLst>
        </pc:spChg>
        <pc:spChg chg="del">
          <ac:chgData name="Noëlle ." userId="721b934a4577e1c1" providerId="LiveId" clId="{51CEF012-FE0A-4BD4-A2D2-73A710EF0F29}" dt="2020-09-21T08:00:26.778" v="35" actId="478"/>
          <ac:spMkLst>
            <pc:docMk/>
            <pc:sldMk cId="3677041355" sldId="257"/>
            <ac:spMk id="19" creationId="{AADF7AE1-8B3C-4078-AFE3-E8A036DBA0F3}"/>
          </ac:spMkLst>
        </pc:spChg>
        <pc:spChg chg="mod">
          <ac:chgData name="Noëlle ." userId="721b934a4577e1c1" providerId="LiveId" clId="{51CEF012-FE0A-4BD4-A2D2-73A710EF0F29}" dt="2020-09-21T08:01:06.381" v="80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51CEF012-FE0A-4BD4-A2D2-73A710EF0F29}" dt="2020-09-21T08:00:50.878" v="72" actId="20577"/>
          <ac:spMkLst>
            <pc:docMk/>
            <pc:sldMk cId="3677041355" sldId="257"/>
            <ac:spMk id="22" creationId="{A7C99351-F504-4C7C-AA59-FB2733DC1E3E}"/>
          </ac:spMkLst>
        </pc:spChg>
        <pc:spChg chg="del">
          <ac:chgData name="Noëlle ." userId="721b934a4577e1c1" providerId="LiveId" clId="{51CEF012-FE0A-4BD4-A2D2-73A710EF0F29}" dt="2020-09-21T08:00:39.271" v="50" actId="478"/>
          <ac:spMkLst>
            <pc:docMk/>
            <pc:sldMk cId="3677041355" sldId="257"/>
            <ac:spMk id="23" creationId="{DB70C664-36A6-4907-A8CB-27AD426D0F23}"/>
          </ac:spMkLst>
        </pc:spChg>
        <pc:spChg chg="del">
          <ac:chgData name="Noëlle ." userId="721b934a4577e1c1" providerId="LiveId" clId="{51CEF012-FE0A-4BD4-A2D2-73A710EF0F29}" dt="2020-09-21T08:00:44.551" v="52" actId="478"/>
          <ac:spMkLst>
            <pc:docMk/>
            <pc:sldMk cId="3677041355" sldId="257"/>
            <ac:spMk id="24" creationId="{92FBD0E3-42D2-47C8-A21F-0E7F80501391}"/>
          </ac:spMkLst>
        </pc:spChg>
        <pc:spChg chg="mod">
          <ac:chgData name="Noëlle ." userId="721b934a4577e1c1" providerId="LiveId" clId="{51CEF012-FE0A-4BD4-A2D2-73A710EF0F29}" dt="2020-09-21T08:01:13.396" v="86"/>
          <ac:spMkLst>
            <pc:docMk/>
            <pc:sldMk cId="3677041355" sldId="257"/>
            <ac:spMk id="25" creationId="{8C59979B-3422-4814-BEDF-65AF970C72F6}"/>
          </ac:spMkLst>
        </pc:spChg>
        <pc:spChg chg="del mod">
          <ac:chgData name="Noëlle ." userId="721b934a4577e1c1" providerId="LiveId" clId="{51CEF012-FE0A-4BD4-A2D2-73A710EF0F29}" dt="2020-09-21T08:01:28.395" v="91" actId="478"/>
          <ac:spMkLst>
            <pc:docMk/>
            <pc:sldMk cId="3677041355" sldId="257"/>
            <ac:spMk id="28" creationId="{D61B9BDD-0080-4263-914E-98242E2F8259}"/>
          </ac:spMkLst>
        </pc:spChg>
        <pc:spChg chg="del">
          <ac:chgData name="Noëlle ." userId="721b934a4577e1c1" providerId="LiveId" clId="{51CEF012-FE0A-4BD4-A2D2-73A710EF0F29}" dt="2020-09-21T08:01:33.729" v="93" actId="478"/>
          <ac:spMkLst>
            <pc:docMk/>
            <pc:sldMk cId="3677041355" sldId="257"/>
            <ac:spMk id="29" creationId="{7F8B7EF2-1D10-4EB4-A96A-AB7399E6DA5D}"/>
          </ac:spMkLst>
        </pc:spChg>
        <pc:spChg chg="mod">
          <ac:chgData name="Noëlle ." userId="721b934a4577e1c1" providerId="LiveId" clId="{51CEF012-FE0A-4BD4-A2D2-73A710EF0F29}" dt="2020-09-21T08:01:47.229" v="110" actId="20577"/>
          <ac:spMkLst>
            <pc:docMk/>
            <pc:sldMk cId="3677041355" sldId="257"/>
            <ac:spMk id="30" creationId="{DA0533B9-50D3-412A-8C8B-0DD96BB7C11D}"/>
          </ac:spMkLst>
        </pc:spChg>
        <pc:spChg chg="del">
          <ac:chgData name="Noëlle ." userId="721b934a4577e1c1" providerId="LiveId" clId="{51CEF012-FE0A-4BD4-A2D2-73A710EF0F29}" dt="2020-09-21T08:01:38.597" v="94" actId="478"/>
          <ac:spMkLst>
            <pc:docMk/>
            <pc:sldMk cId="3677041355" sldId="257"/>
            <ac:spMk id="33" creationId="{AF407947-FAF9-4B5F-A915-D06A7DF2E5C0}"/>
          </ac:spMkLst>
        </pc:spChg>
        <pc:spChg chg="del">
          <ac:chgData name="Noëlle ." userId="721b934a4577e1c1" providerId="LiveId" clId="{51CEF012-FE0A-4BD4-A2D2-73A710EF0F29}" dt="2020-09-21T08:01:41.021" v="95" actId="478"/>
          <ac:spMkLst>
            <pc:docMk/>
            <pc:sldMk cId="3677041355" sldId="257"/>
            <ac:spMk id="34" creationId="{5BC36650-D6DD-4F20-B992-EE1693FE906E}"/>
          </ac:spMkLst>
        </pc:spChg>
      </pc:sldChg>
      <pc:sldChg chg="delSp modSp mod">
        <pc:chgData name="Noëlle ." userId="721b934a4577e1c1" providerId="LiveId" clId="{51CEF012-FE0A-4BD4-A2D2-73A710EF0F29}" dt="2020-09-21T08:02:38.690" v="160" actId="478"/>
        <pc:sldMkLst>
          <pc:docMk/>
          <pc:sldMk cId="2204387399" sldId="258"/>
        </pc:sldMkLst>
        <pc:spChg chg="mod">
          <ac:chgData name="Noëlle ." userId="721b934a4577e1c1" providerId="LiveId" clId="{51CEF012-FE0A-4BD4-A2D2-73A710EF0F29}" dt="2020-09-21T08:01:59.074" v="121" actId="20577"/>
          <ac:spMkLst>
            <pc:docMk/>
            <pc:sldMk cId="2204387399" sldId="258"/>
            <ac:spMk id="12" creationId="{BF72C58E-4AE2-4F1E-9275-36A7B139EC9C}"/>
          </ac:spMkLst>
        </pc:spChg>
        <pc:spChg chg="del">
          <ac:chgData name="Noëlle ." userId="721b934a4577e1c1" providerId="LiveId" clId="{51CEF012-FE0A-4BD4-A2D2-73A710EF0F29}" dt="2020-09-21T08:02:19.127" v="155" actId="478"/>
          <ac:spMkLst>
            <pc:docMk/>
            <pc:sldMk cId="2204387399" sldId="258"/>
            <ac:spMk id="15" creationId="{4FB20F37-C1EB-44FF-B66E-021FE4EB13B4}"/>
          </ac:spMkLst>
        </pc:spChg>
        <pc:spChg chg="del">
          <ac:chgData name="Noëlle ." userId="721b934a4577e1c1" providerId="LiveId" clId="{51CEF012-FE0A-4BD4-A2D2-73A710EF0F29}" dt="2020-09-21T08:02:22.519" v="156" actId="478"/>
          <ac:spMkLst>
            <pc:docMk/>
            <pc:sldMk cId="2204387399" sldId="258"/>
            <ac:spMk id="16" creationId="{7381F546-0D33-4F74-AF93-A62A1FAE94ED}"/>
          </ac:spMkLst>
        </pc:spChg>
        <pc:spChg chg="mod">
          <ac:chgData name="Noëlle ." userId="721b934a4577e1c1" providerId="LiveId" clId="{51CEF012-FE0A-4BD4-A2D2-73A710EF0F29}" dt="2020-09-21T08:02:07.055" v="141" actId="20577"/>
          <ac:spMkLst>
            <pc:docMk/>
            <pc:sldMk cId="2204387399" sldId="258"/>
            <ac:spMk id="17" creationId="{8458A4C4-F870-48B7-8E31-CE399822F848}"/>
          </ac:spMkLst>
        </pc:spChg>
        <pc:spChg chg="del">
          <ac:chgData name="Noëlle ." userId="721b934a4577e1c1" providerId="LiveId" clId="{51CEF012-FE0A-4BD4-A2D2-73A710EF0F29}" dt="2020-09-21T08:02:25.531" v="157" actId="478"/>
          <ac:spMkLst>
            <pc:docMk/>
            <pc:sldMk cId="2204387399" sldId="258"/>
            <ac:spMk id="20" creationId="{714A4839-3C2F-42B2-8335-CD9C4F2A058E}"/>
          </ac:spMkLst>
        </pc:spChg>
        <pc:spChg chg="del">
          <ac:chgData name="Noëlle ." userId="721b934a4577e1c1" providerId="LiveId" clId="{51CEF012-FE0A-4BD4-A2D2-73A710EF0F29}" dt="2020-09-21T08:02:29.265" v="158" actId="478"/>
          <ac:spMkLst>
            <pc:docMk/>
            <pc:sldMk cId="2204387399" sldId="258"/>
            <ac:spMk id="21" creationId="{77751683-EDB9-4C11-9AE9-8C10E6521987}"/>
          </ac:spMkLst>
        </pc:spChg>
        <pc:spChg chg="mod">
          <ac:chgData name="Noëlle ." userId="721b934a4577e1c1" providerId="LiveId" clId="{51CEF012-FE0A-4BD4-A2D2-73A710EF0F29}" dt="2020-09-21T08:02:14.017" v="154" actId="20577"/>
          <ac:spMkLst>
            <pc:docMk/>
            <pc:sldMk cId="2204387399" sldId="258"/>
            <ac:spMk id="22" creationId="{F04F80E8-2B17-4B84-BA48-E4368F581924}"/>
          </ac:spMkLst>
        </pc:spChg>
        <pc:spChg chg="del">
          <ac:chgData name="Noëlle ." userId="721b934a4577e1c1" providerId="LiveId" clId="{51CEF012-FE0A-4BD4-A2D2-73A710EF0F29}" dt="2020-09-21T08:02:36.599" v="159" actId="478"/>
          <ac:spMkLst>
            <pc:docMk/>
            <pc:sldMk cId="2204387399" sldId="258"/>
            <ac:spMk id="25" creationId="{66964BF4-98AF-4E6D-A318-60BF950C4ED9}"/>
          </ac:spMkLst>
        </pc:spChg>
        <pc:spChg chg="del">
          <ac:chgData name="Noëlle ." userId="721b934a4577e1c1" providerId="LiveId" clId="{51CEF012-FE0A-4BD4-A2D2-73A710EF0F29}" dt="2020-09-21T08:02:38.690" v="160" actId="478"/>
          <ac:spMkLst>
            <pc:docMk/>
            <pc:sldMk cId="2204387399" sldId="258"/>
            <ac:spMk id="26" creationId="{70D27D74-23AD-4B2B-A54C-514F5C1AAB9C}"/>
          </ac:spMkLst>
        </pc:spChg>
      </pc:sldChg>
    </pc:docChg>
  </pc:docChgLst>
  <pc:docChgLst>
    <pc:chgData name="Noëlle ." userId="721b934a4577e1c1" providerId="LiveId" clId="{5ACC7559-9F69-4602-934A-7B5E2981A08A}"/>
    <pc:docChg chg="modSld">
      <pc:chgData name="Noëlle ." userId="721b934a4577e1c1" providerId="LiveId" clId="{5ACC7559-9F69-4602-934A-7B5E2981A08A}" dt="2021-07-05T10:07:26.843" v="55" actId="20577"/>
      <pc:docMkLst>
        <pc:docMk/>
      </pc:docMkLst>
      <pc:sldChg chg="modSp mod">
        <pc:chgData name="Noëlle ." userId="721b934a4577e1c1" providerId="LiveId" clId="{5ACC7559-9F69-4602-934A-7B5E2981A08A}" dt="2021-07-05T10:06:49.870" v="23" actId="20577"/>
        <pc:sldMkLst>
          <pc:docMk/>
          <pc:sldMk cId="147544885" sldId="256"/>
        </pc:sldMkLst>
        <pc:spChg chg="mod">
          <ac:chgData name="Noëlle ." userId="721b934a4577e1c1" providerId="LiveId" clId="{5ACC7559-9F69-4602-934A-7B5E2981A08A}" dt="2021-07-05T10:06:49.870" v="23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5ACC7559-9F69-4602-934A-7B5E2981A08A}" dt="2021-07-05T10:07:13.514" v="39" actId="20577"/>
        <pc:sldMkLst>
          <pc:docMk/>
          <pc:sldMk cId="3677041355" sldId="257"/>
        </pc:sldMkLst>
        <pc:spChg chg="mod">
          <ac:chgData name="Noëlle ." userId="721b934a4577e1c1" providerId="LiveId" clId="{5ACC7559-9F69-4602-934A-7B5E2981A08A}" dt="2021-07-05T10:06:59.777" v="25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5ACC7559-9F69-4602-934A-7B5E2981A08A}" dt="2021-07-05T10:07:03.452" v="31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5ACC7559-9F69-4602-934A-7B5E2981A08A}" dt="2021-07-05T10:07:07.970" v="35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5ACC7559-9F69-4602-934A-7B5E2981A08A}" dt="2021-07-05T10:07:13.514" v="39" actId="20577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5ACC7559-9F69-4602-934A-7B5E2981A08A}" dt="2021-07-05T10:07:26.843" v="55" actId="20577"/>
        <pc:sldMkLst>
          <pc:docMk/>
          <pc:sldMk cId="2204387399" sldId="258"/>
        </pc:sldMkLst>
        <pc:spChg chg="mod">
          <ac:chgData name="Noëlle ." userId="721b934a4577e1c1" providerId="LiveId" clId="{5ACC7559-9F69-4602-934A-7B5E2981A08A}" dt="2021-07-05T10:07:18.729" v="43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5ACC7559-9F69-4602-934A-7B5E2981A08A}" dt="2021-07-05T10:07:22.305" v="47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5ACC7559-9F69-4602-934A-7B5E2981A08A}" dt="2021-07-05T10:07:26.843" v="55" actId="20577"/>
          <ac:spMkLst>
            <pc:docMk/>
            <pc:sldMk cId="2204387399" sldId="258"/>
            <ac:spMk id="22" creationId="{F04F80E8-2B17-4B84-BA48-E4368F581924}"/>
          </ac:spMkLst>
        </pc:spChg>
      </pc:sldChg>
    </pc:docChg>
  </pc:docChgLst>
  <pc:docChgLst>
    <pc:chgData name="Noëlle ." userId="721b934a4577e1c1" providerId="LiveId" clId="{3C80F3FC-4741-46C7-A5B0-0A73935823B4}"/>
    <pc:docChg chg="undo custSel modSld">
      <pc:chgData name="Noëlle ." userId="721b934a4577e1c1" providerId="LiveId" clId="{3C80F3FC-4741-46C7-A5B0-0A73935823B4}" dt="2020-09-28T07:59:27.804" v="1552" actId="20577"/>
      <pc:docMkLst>
        <pc:docMk/>
      </pc:docMkLst>
      <pc:sldChg chg="modSp mod">
        <pc:chgData name="Noëlle ." userId="721b934a4577e1c1" providerId="LiveId" clId="{3C80F3FC-4741-46C7-A5B0-0A73935823B4}" dt="2020-09-28T07:43:19.877" v="49" actId="20577"/>
        <pc:sldMkLst>
          <pc:docMk/>
          <pc:sldMk cId="147544885" sldId="256"/>
        </pc:sldMkLst>
        <pc:spChg chg="mod">
          <ac:chgData name="Noëlle ." userId="721b934a4577e1c1" providerId="LiveId" clId="{3C80F3FC-4741-46C7-A5B0-0A73935823B4}" dt="2020-09-28T07:43:19.877" v="49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3C80F3FC-4741-46C7-A5B0-0A73935823B4}" dt="2020-09-28T07:53:03.030" v="970" actId="20577"/>
        <pc:sldMkLst>
          <pc:docMk/>
          <pc:sldMk cId="3677041355" sldId="257"/>
        </pc:sldMkLst>
        <pc:spChg chg="mod">
          <ac:chgData name="Noëlle ." userId="721b934a4577e1c1" providerId="LiveId" clId="{3C80F3FC-4741-46C7-A5B0-0A73935823B4}" dt="2020-09-28T07:45:31.001" v="240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3C80F3FC-4741-46C7-A5B0-0A73935823B4}" dt="2020-09-28T07:44:48.471" v="119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3C80F3FC-4741-46C7-A5B0-0A73935823B4}" dt="2020-09-28T07:45:22.805" v="219" actId="20577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3C80F3FC-4741-46C7-A5B0-0A73935823B4}" dt="2020-09-28T07:45:45.290" v="255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3C80F3FC-4741-46C7-A5B0-0A73935823B4}" dt="2020-09-28T07:47:32.609" v="447" actId="20577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3C80F3FC-4741-46C7-A5B0-0A73935823B4}" dt="2020-09-28T07:48:11.926" v="529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3C80F3FC-4741-46C7-A5B0-0A73935823B4}" dt="2020-09-28T07:45:53.818" v="264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3C80F3FC-4741-46C7-A5B0-0A73935823B4}" dt="2020-09-28T07:51:10.870" v="733" actId="1076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3C80F3FC-4741-46C7-A5B0-0A73935823B4}" dt="2020-09-28T07:51:06.434" v="732" actId="1076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3C80F3FC-4741-46C7-A5B0-0A73935823B4}" dt="2020-09-28T07:46:00.867" v="276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3C80F3FC-4741-46C7-A5B0-0A73935823B4}" dt="2020-09-28T07:52:00.311" v="842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3C80F3FC-4741-46C7-A5B0-0A73935823B4}" dt="2020-09-28T07:53:03.030" v="970" actId="20577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3C80F3FC-4741-46C7-A5B0-0A73935823B4}" dt="2020-09-28T07:59:27.804" v="1552" actId="20577"/>
        <pc:sldMkLst>
          <pc:docMk/>
          <pc:sldMk cId="2204387399" sldId="258"/>
        </pc:sldMkLst>
        <pc:spChg chg="mod">
          <ac:chgData name="Noëlle ." userId="721b934a4577e1c1" providerId="LiveId" clId="{3C80F3FC-4741-46C7-A5B0-0A73935823B4}" dt="2020-09-28T07:46:10.887" v="281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3C80F3FC-4741-46C7-A5B0-0A73935823B4}" dt="2020-09-28T07:54:34.192" v="1106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3C80F3FC-4741-46C7-A5B0-0A73935823B4}" dt="2020-09-28T07:55:16.451" v="1166" actId="20577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3C80F3FC-4741-46C7-A5B0-0A73935823B4}" dt="2020-09-28T07:46:16.884" v="294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3C80F3FC-4741-46C7-A5B0-0A73935823B4}" dt="2020-09-28T07:56:21.280" v="1233" actId="6549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3C80F3FC-4741-46C7-A5B0-0A73935823B4}" dt="2020-09-28T07:57:19.794" v="1310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3C80F3FC-4741-46C7-A5B0-0A73935823B4}" dt="2020-09-28T07:46:22.885" v="30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3C80F3FC-4741-46C7-A5B0-0A73935823B4}" dt="2020-09-28T07:58:27.916" v="1428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3C80F3FC-4741-46C7-A5B0-0A73935823B4}" dt="2020-09-28T07:59:27.804" v="1552" actId="20577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41F1598F-0610-42FC-AD64-0B044F60673C}"/>
    <pc:docChg chg="custSel modSld">
      <pc:chgData name="Noëlle ." userId="721b934a4577e1c1" providerId="LiveId" clId="{41F1598F-0610-42FC-AD64-0B044F60673C}" dt="2021-07-13T12:47:05.906" v="117" actId="478"/>
      <pc:docMkLst>
        <pc:docMk/>
      </pc:docMkLst>
      <pc:sldChg chg="modSp mod">
        <pc:chgData name="Noëlle ." userId="721b934a4577e1c1" providerId="LiveId" clId="{41F1598F-0610-42FC-AD64-0B044F60673C}" dt="2021-07-13T12:41:58.698" v="41" actId="20577"/>
        <pc:sldMkLst>
          <pc:docMk/>
          <pc:sldMk cId="147544885" sldId="256"/>
        </pc:sldMkLst>
        <pc:spChg chg="mod">
          <ac:chgData name="Noëlle ." userId="721b934a4577e1c1" providerId="LiveId" clId="{41F1598F-0610-42FC-AD64-0B044F60673C}" dt="2021-07-13T12:41:58.698" v="41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41F1598F-0610-42FC-AD64-0B044F60673C}" dt="2021-07-13T12:42:21.262" v="71"/>
        <pc:sldMkLst>
          <pc:docMk/>
          <pc:sldMk cId="3677041355" sldId="257"/>
        </pc:sldMkLst>
        <pc:spChg chg="mod">
          <ac:chgData name="Noëlle ." userId="721b934a4577e1c1" providerId="LiveId" clId="{41F1598F-0610-42FC-AD64-0B044F60673C}" dt="2021-07-13T12:42:04.541" v="4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41F1598F-0610-42FC-AD64-0B044F60673C}" dt="2021-07-13T12:42:13.261" v="59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41F1598F-0610-42FC-AD64-0B044F60673C}" dt="2021-07-13T12:42:18.104" v="65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41F1598F-0610-42FC-AD64-0B044F60673C}" dt="2021-07-13T12:42:21.262" v="71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41F1598F-0610-42FC-AD64-0B044F60673C}" dt="2021-07-13T12:42:40.198" v="111"/>
        <pc:sldMkLst>
          <pc:docMk/>
          <pc:sldMk cId="2204387399" sldId="258"/>
        </pc:sldMkLst>
        <pc:spChg chg="mod">
          <ac:chgData name="Noëlle ." userId="721b934a4577e1c1" providerId="LiveId" clId="{41F1598F-0610-42FC-AD64-0B044F60673C}" dt="2021-07-13T12:42:28.104" v="88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41F1598F-0610-42FC-AD64-0B044F60673C}" dt="2021-07-13T12:42:33.847" v="105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41F1598F-0610-42FC-AD64-0B044F60673C}" dt="2021-07-13T12:42:40.198" v="111"/>
          <ac:spMkLst>
            <pc:docMk/>
            <pc:sldMk cId="2204387399" sldId="258"/>
            <ac:spMk id="22" creationId="{F04F80E8-2B17-4B84-BA48-E4368F581924}"/>
          </ac:spMkLst>
        </pc:spChg>
      </pc:sldChg>
      <pc:sldChg chg="addSp delSp modSp mod">
        <pc:chgData name="Noëlle ." userId="721b934a4577e1c1" providerId="LiveId" clId="{41F1598F-0610-42FC-AD64-0B044F60673C}" dt="2021-07-13T12:47:05.906" v="117" actId="478"/>
        <pc:sldMkLst>
          <pc:docMk/>
          <pc:sldMk cId="1179523931" sldId="259"/>
        </pc:sldMkLst>
        <pc:spChg chg="del">
          <ac:chgData name="Noëlle ." userId="721b934a4577e1c1" providerId="LiveId" clId="{41F1598F-0610-42FC-AD64-0B044F60673C}" dt="2021-07-13T12:47:04.781" v="116" actId="478"/>
          <ac:spMkLst>
            <pc:docMk/>
            <pc:sldMk cId="1179523931" sldId="259"/>
            <ac:spMk id="9" creationId="{E98198ED-869C-45EC-9298-E66BC1AB46E5}"/>
          </ac:spMkLst>
        </pc:spChg>
        <pc:picChg chg="del">
          <ac:chgData name="Noëlle ." userId="721b934a4577e1c1" providerId="LiveId" clId="{41F1598F-0610-42FC-AD64-0B044F60673C}" dt="2021-07-13T12:46:58.143" v="112" actId="478"/>
          <ac:picMkLst>
            <pc:docMk/>
            <pc:sldMk cId="1179523931" sldId="259"/>
            <ac:picMk id="10" creationId="{F7DBB84D-191B-4730-A0BB-EEB22B74F09A}"/>
          </ac:picMkLst>
        </pc:picChg>
        <pc:picChg chg="add mod">
          <ac:chgData name="Noëlle ." userId="721b934a4577e1c1" providerId="LiveId" clId="{41F1598F-0610-42FC-AD64-0B044F60673C}" dt="2021-07-13T12:47:00.548" v="114" actId="1076"/>
          <ac:picMkLst>
            <pc:docMk/>
            <pc:sldMk cId="1179523931" sldId="259"/>
            <ac:picMk id="13" creationId="{63375B2F-D66F-4A06-918B-2EBB350B2DB7}"/>
          </ac:picMkLst>
        </pc:picChg>
        <pc:picChg chg="del">
          <ac:chgData name="Noëlle ." userId="721b934a4577e1c1" providerId="LiveId" clId="{41F1598F-0610-42FC-AD64-0B044F60673C}" dt="2021-07-13T12:47:05.906" v="117" actId="478"/>
          <ac:picMkLst>
            <pc:docMk/>
            <pc:sldMk cId="1179523931" sldId="259"/>
            <ac:picMk id="2052" creationId="{69F69A9E-37C1-4A34-BA64-27197701A6B7}"/>
          </ac:picMkLst>
        </pc:picChg>
        <pc:picChg chg="del">
          <ac:chgData name="Noëlle ." userId="721b934a4577e1c1" providerId="LiveId" clId="{41F1598F-0610-42FC-AD64-0B044F60673C}" dt="2021-07-13T12:47:01.970" v="115" actId="478"/>
          <ac:picMkLst>
            <pc:docMk/>
            <pc:sldMk cId="1179523931" sldId="259"/>
            <ac:picMk id="2054" creationId="{558C7ECB-CBAE-4B06-9C72-AF07068223EE}"/>
          </ac:picMkLst>
        </pc:picChg>
      </pc:sldChg>
    </pc:docChg>
  </pc:docChgLst>
  <pc:docChgLst>
    <pc:chgData name="Noëlle ." userId="721b934a4577e1c1" providerId="LiveId" clId="{B8FC20B5-BA32-408A-9BF3-240AF801B7CA}"/>
    <pc:docChg chg="custSel modSld">
      <pc:chgData name="Noëlle ." userId="721b934a4577e1c1" providerId="LiveId" clId="{B8FC20B5-BA32-408A-9BF3-240AF801B7CA}" dt="2021-05-08T08:01:47.299" v="568" actId="20577"/>
      <pc:docMkLst>
        <pc:docMk/>
      </pc:docMkLst>
      <pc:sldChg chg="modSp mod">
        <pc:chgData name="Noëlle ." userId="721b934a4577e1c1" providerId="LiveId" clId="{B8FC20B5-BA32-408A-9BF3-240AF801B7CA}" dt="2021-04-25T07:49:21.117" v="13" actId="20577"/>
        <pc:sldMkLst>
          <pc:docMk/>
          <pc:sldMk cId="147544885" sldId="256"/>
        </pc:sldMkLst>
        <pc:spChg chg="mod">
          <ac:chgData name="Noëlle ." userId="721b934a4577e1c1" providerId="LiveId" clId="{B8FC20B5-BA32-408A-9BF3-240AF801B7CA}" dt="2021-04-25T07:49:21.117" v="13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addSp delSp modSp mod">
        <pc:chgData name="Noëlle ." userId="721b934a4577e1c1" providerId="LiveId" clId="{B8FC20B5-BA32-408A-9BF3-240AF801B7CA}" dt="2021-04-25T07:58:45.701" v="552"/>
        <pc:sldMkLst>
          <pc:docMk/>
          <pc:sldMk cId="3677041355" sldId="257"/>
        </pc:sldMkLst>
        <pc:spChg chg="mod">
          <ac:chgData name="Noëlle ." userId="721b934a4577e1c1" providerId="LiveId" clId="{B8FC20B5-BA32-408A-9BF3-240AF801B7CA}" dt="2021-04-25T07:49:32.449" v="28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B8FC20B5-BA32-408A-9BF3-240AF801B7CA}" dt="2021-04-25T07:58:22.734" v="549" actId="14100"/>
          <ac:spMkLst>
            <pc:docMk/>
            <pc:sldMk cId="3677041355" sldId="257"/>
            <ac:spMk id="13" creationId="{8DB1A4FC-5B6A-4023-865C-65DB616D4761}"/>
          </ac:spMkLst>
        </pc:spChg>
        <pc:spChg chg="mod">
          <ac:chgData name="Noëlle ." userId="721b934a4577e1c1" providerId="LiveId" clId="{B8FC20B5-BA32-408A-9BF3-240AF801B7CA}" dt="2021-04-25T07:58:30.728" v="550" actId="1076"/>
          <ac:spMkLst>
            <pc:docMk/>
            <pc:sldMk cId="3677041355" sldId="257"/>
            <ac:spMk id="14" creationId="{FCC0FA0F-222F-452B-BC85-C93E9FD90A73}"/>
          </ac:spMkLst>
        </pc:spChg>
        <pc:spChg chg="mod">
          <ac:chgData name="Noëlle ." userId="721b934a4577e1c1" providerId="LiveId" clId="{B8FC20B5-BA32-408A-9BF3-240AF801B7CA}" dt="2021-04-25T07:49:36.257" v="35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B8FC20B5-BA32-408A-9BF3-240AF801B7CA}" dt="2021-04-25T07:58:34.549" v="551" actId="1076"/>
          <ac:spMkLst>
            <pc:docMk/>
            <pc:sldMk cId="3677041355" sldId="257"/>
            <ac:spMk id="21" creationId="{F3B66C24-D544-4FB9-8F55-198AEA798AA9}"/>
          </ac:spMkLst>
        </pc:spChg>
        <pc:spChg chg="del mod">
          <ac:chgData name="Noëlle ." userId="721b934a4577e1c1" providerId="LiveId" clId="{B8FC20B5-BA32-408A-9BF3-240AF801B7CA}" dt="2021-04-25T07:51:39.704" v="264"/>
          <ac:spMkLst>
            <pc:docMk/>
            <pc:sldMk cId="3677041355" sldId="257"/>
            <ac:spMk id="22" creationId="{A7C99351-F504-4C7C-AA59-FB2733DC1E3E}"/>
          </ac:spMkLst>
        </pc:spChg>
        <pc:spChg chg="add mod">
          <ac:chgData name="Noëlle ." userId="721b934a4577e1c1" providerId="LiveId" clId="{B8FC20B5-BA32-408A-9BF3-240AF801B7CA}" dt="2021-04-25T07:57:56.624" v="544"/>
          <ac:spMkLst>
            <pc:docMk/>
            <pc:sldMk cId="3677041355" sldId="257"/>
            <ac:spMk id="22" creationId="{F2B596E5-49CD-4A31-B316-C0C6168A77F0}"/>
          </ac:spMkLst>
        </pc:spChg>
        <pc:spChg chg="add mod">
          <ac:chgData name="Noëlle ." userId="721b934a4577e1c1" providerId="LiveId" clId="{B8FC20B5-BA32-408A-9BF3-240AF801B7CA}" dt="2021-04-25T07:58:45.701" v="552"/>
          <ac:spMkLst>
            <pc:docMk/>
            <pc:sldMk cId="3677041355" sldId="257"/>
            <ac:spMk id="24" creationId="{CD81BB97-C2F7-4CD7-B4F5-47A259646F71}"/>
          </ac:spMkLst>
        </pc:spChg>
        <pc:spChg chg="mod">
          <ac:chgData name="Noëlle ." userId="721b934a4577e1c1" providerId="LiveId" clId="{B8FC20B5-BA32-408A-9BF3-240AF801B7CA}" dt="2021-04-25T07:49:40.756" v="42" actId="20577"/>
          <ac:spMkLst>
            <pc:docMk/>
            <pc:sldMk cId="3677041355" sldId="257"/>
            <ac:spMk id="25" creationId="{8C59979B-3422-4814-BEDF-65AF970C72F6}"/>
          </ac:spMkLst>
        </pc:spChg>
        <pc:spChg chg="del">
          <ac:chgData name="Noëlle ." userId="721b934a4577e1c1" providerId="LiveId" clId="{B8FC20B5-BA32-408A-9BF3-240AF801B7CA}" dt="2021-04-25T07:58:05.118" v="545" actId="478"/>
          <ac:spMkLst>
            <pc:docMk/>
            <pc:sldMk cId="3677041355" sldId="257"/>
            <ac:spMk id="26" creationId="{F0D12796-391B-4C8B-A35B-702B98C5BED4}"/>
          </ac:spMkLst>
        </pc:spChg>
        <pc:spChg chg="del">
          <ac:chgData name="Noëlle ." userId="721b934a4577e1c1" providerId="LiveId" clId="{B8FC20B5-BA32-408A-9BF3-240AF801B7CA}" dt="2021-04-25T07:58:07.822" v="546" actId="478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B8FC20B5-BA32-408A-9BF3-240AF801B7CA}" dt="2021-04-25T07:49:45.669" v="51" actId="20577"/>
          <ac:spMkLst>
            <pc:docMk/>
            <pc:sldMk cId="3677041355" sldId="257"/>
            <ac:spMk id="30" creationId="{DA0533B9-50D3-412A-8C8B-0DD96BB7C11D}"/>
          </ac:spMkLst>
        </pc:spChg>
      </pc:sldChg>
      <pc:sldChg chg="addSp modSp mod">
        <pc:chgData name="Noëlle ." userId="721b934a4577e1c1" providerId="LiveId" clId="{B8FC20B5-BA32-408A-9BF3-240AF801B7CA}" dt="2021-05-08T08:01:47.299" v="568" actId="20577"/>
        <pc:sldMkLst>
          <pc:docMk/>
          <pc:sldMk cId="2204387399" sldId="258"/>
        </pc:sldMkLst>
        <pc:spChg chg="mod">
          <ac:chgData name="Noëlle ." userId="721b934a4577e1c1" providerId="LiveId" clId="{B8FC20B5-BA32-408A-9BF3-240AF801B7CA}" dt="2021-04-25T07:49:52.188" v="58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B8FC20B5-BA32-408A-9BF3-240AF801B7CA}" dt="2021-04-25T07:49:57.423" v="67" actId="20577"/>
          <ac:spMkLst>
            <pc:docMk/>
            <pc:sldMk cId="2204387399" sldId="258"/>
            <ac:spMk id="17" creationId="{8458A4C4-F870-48B7-8E31-CE399822F848}"/>
          </ac:spMkLst>
        </pc:spChg>
        <pc:spChg chg="add mod">
          <ac:chgData name="Noëlle ." userId="721b934a4577e1c1" providerId="LiveId" clId="{B8FC20B5-BA32-408A-9BF3-240AF801B7CA}" dt="2021-04-25T07:54:32.685" v="436" actId="1076"/>
          <ac:spMkLst>
            <pc:docMk/>
            <pc:sldMk cId="2204387399" sldId="258"/>
            <ac:spMk id="20" creationId="{FFE2FE60-7DD2-4A39-A9E3-103FE1264211}"/>
          </ac:spMkLst>
        </pc:spChg>
        <pc:spChg chg="mod">
          <ac:chgData name="Noëlle ." userId="721b934a4577e1c1" providerId="LiveId" clId="{B8FC20B5-BA32-408A-9BF3-240AF801B7CA}" dt="2021-04-25T07:50:02.411" v="78" actId="2057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B8FC20B5-BA32-408A-9BF3-240AF801B7CA}" dt="2021-05-08T08:01:47.299" v="568" actId="20577"/>
          <ac:spMkLst>
            <pc:docMk/>
            <pc:sldMk cId="2204387399" sldId="258"/>
            <ac:spMk id="23" creationId="{E89C18FD-4946-452F-BAC1-81A7CA1570B4}"/>
          </ac:spMkLst>
        </pc:spChg>
      </pc:sldChg>
    </pc:docChg>
  </pc:docChgLst>
  <pc:docChgLst>
    <pc:chgData name="Noëlle ." userId="721b934a4577e1c1" providerId="LiveId" clId="{752E7A57-114F-49A4-8A85-3E03D54B7880}"/>
    <pc:docChg chg="modSld">
      <pc:chgData name="Noëlle ." userId="721b934a4577e1c1" providerId="LiveId" clId="{752E7A57-114F-49A4-8A85-3E03D54B7880}" dt="2021-07-05T10:08:05.149" v="15" actId="20577"/>
      <pc:docMkLst>
        <pc:docMk/>
      </pc:docMkLst>
      <pc:sldChg chg="modSp mod">
        <pc:chgData name="Noëlle ." userId="721b934a4577e1c1" providerId="LiveId" clId="{752E7A57-114F-49A4-8A85-3E03D54B7880}" dt="2021-07-05T10:08:05.149" v="15" actId="20577"/>
        <pc:sldMkLst>
          <pc:docMk/>
          <pc:sldMk cId="147544885" sldId="256"/>
        </pc:sldMkLst>
        <pc:spChg chg="mod">
          <ac:chgData name="Noëlle ." userId="721b934a4577e1c1" providerId="LiveId" clId="{752E7A57-114F-49A4-8A85-3E03D54B7880}" dt="2021-07-05T10:08:05.149" v="15" actId="20577"/>
          <ac:spMkLst>
            <pc:docMk/>
            <pc:sldMk cId="147544885" sldId="256"/>
            <ac:spMk id="17" creationId="{3AAD5D87-7B7D-42E0-8BFB-2CF554AE6D0D}"/>
          </ac:spMkLst>
        </pc:spChg>
      </pc:sldChg>
    </pc:docChg>
  </pc:docChgLst>
  <pc:docChgLst>
    <pc:chgData name="Noëlle ." userId="721b934a4577e1c1" providerId="LiveId" clId="{7A02122E-DCE5-479D-80BB-88E639AF2E0B}"/>
    <pc:docChg chg="modSld">
      <pc:chgData name="Noëlle ." userId="721b934a4577e1c1" providerId="LiveId" clId="{7A02122E-DCE5-479D-80BB-88E639AF2E0B}" dt="2020-07-28T08:52:17.339" v="280" actId="14100"/>
      <pc:docMkLst>
        <pc:docMk/>
      </pc:docMkLst>
      <pc:sldChg chg="modSp mod">
        <pc:chgData name="Noëlle ." userId="721b934a4577e1c1" providerId="LiveId" clId="{7A02122E-DCE5-479D-80BB-88E639AF2E0B}" dt="2020-07-28T08:47:45.518" v="59" actId="20577"/>
        <pc:sldMkLst>
          <pc:docMk/>
          <pc:sldMk cId="147544885" sldId="256"/>
        </pc:sldMkLst>
        <pc:spChg chg="mod">
          <ac:chgData name="Noëlle ." userId="721b934a4577e1c1" providerId="LiveId" clId="{7A02122E-DCE5-479D-80BB-88E639AF2E0B}" dt="2020-07-28T08:47:00.285" v="0" actId="20577"/>
          <ac:spMkLst>
            <pc:docMk/>
            <pc:sldMk cId="147544885" sldId="256"/>
            <ac:spMk id="17" creationId="{3AAD5D87-7B7D-42E0-8BFB-2CF554AE6D0D}"/>
          </ac:spMkLst>
        </pc:spChg>
        <pc:spChg chg="mod">
          <ac:chgData name="Noëlle ." userId="721b934a4577e1c1" providerId="LiveId" clId="{7A02122E-DCE5-479D-80BB-88E639AF2E0B}" dt="2020-07-28T08:47:45.518" v="59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7A02122E-DCE5-479D-80BB-88E639AF2E0B}" dt="2020-07-28T08:51:17.020" v="215" actId="20577"/>
        <pc:sldMkLst>
          <pc:docMk/>
          <pc:sldMk cId="3677041355" sldId="257"/>
        </pc:sldMkLst>
        <pc:spChg chg="mod">
          <ac:chgData name="Noëlle ." userId="721b934a4577e1c1" providerId="LiveId" clId="{7A02122E-DCE5-479D-80BB-88E639AF2E0B}" dt="2020-07-28T08:48:52.921" v="81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7A02122E-DCE5-479D-80BB-88E639AF2E0B}" dt="2020-07-28T08:50:40.851" v="190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7A02122E-DCE5-479D-80BB-88E639AF2E0B}" dt="2020-07-28T08:49:03.979" v="90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7A02122E-DCE5-479D-80BB-88E639AF2E0B}" dt="2020-07-28T08:50:45.494" v="192" actId="20577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7A02122E-DCE5-479D-80BB-88E639AF2E0B}" dt="2020-07-28T08:50:49.064" v="193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7A02122E-DCE5-479D-80BB-88E639AF2E0B}" dt="2020-07-28T08:49:11.540" v="99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7A02122E-DCE5-479D-80BB-88E639AF2E0B}" dt="2020-07-28T08:51:03.313" v="212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7A02122E-DCE5-479D-80BB-88E639AF2E0B}" dt="2020-07-28T08:49:18.857" v="110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7A02122E-DCE5-479D-80BB-88E639AF2E0B}" dt="2020-07-28T08:51:17.020" v="215" actId="20577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7A02122E-DCE5-479D-80BB-88E639AF2E0B}" dt="2020-07-28T08:52:17.339" v="280" actId="14100"/>
        <pc:sldMkLst>
          <pc:docMk/>
          <pc:sldMk cId="2204387399" sldId="258"/>
        </pc:sldMkLst>
        <pc:spChg chg="mod">
          <ac:chgData name="Noëlle ." userId="721b934a4577e1c1" providerId="LiveId" clId="{7A02122E-DCE5-479D-80BB-88E639AF2E0B}" dt="2020-07-28T08:52:17.339" v="280" actId="14100"/>
          <ac:spMkLst>
            <pc:docMk/>
            <pc:sldMk cId="2204387399" sldId="258"/>
            <ac:spMk id="11" creationId="{E71D49D1-DF63-45CC-9F75-9557103E62E9}"/>
          </ac:spMkLst>
        </pc:spChg>
        <pc:spChg chg="mod">
          <ac:chgData name="Noëlle ." userId="721b934a4577e1c1" providerId="LiveId" clId="{7A02122E-DCE5-479D-80BB-88E639AF2E0B}" dt="2020-07-28T08:49:29.026" v="119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7A02122E-DCE5-479D-80BB-88E639AF2E0B}" dt="2020-07-28T08:50:31.983" v="179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7A02122E-DCE5-479D-80BB-88E639AF2E0B}" dt="2020-07-28T08:49:35.278" v="128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7A02122E-DCE5-479D-80BB-88E639AF2E0B}" dt="2020-07-28T08:51:31.643" v="218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7A02122E-DCE5-479D-80BB-88E639AF2E0B}" dt="2020-07-28T08:49:43.278" v="144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7A02122E-DCE5-479D-80BB-88E639AF2E0B}" dt="2020-07-28T08:52:03.651" v="278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7A02122E-DCE5-479D-80BB-88E639AF2E0B}" dt="2020-07-28T08:51:52.322" v="248" actId="14100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32DBA0C1-9CE9-48B1-B170-933F4E846DC9}"/>
    <pc:docChg chg="undo custSel modSld">
      <pc:chgData name="Noëlle ." userId="721b934a4577e1c1" providerId="LiveId" clId="{32DBA0C1-9CE9-48B1-B170-933F4E846DC9}" dt="2020-10-01T13:13:32.647" v="1563" actId="20577"/>
      <pc:docMkLst>
        <pc:docMk/>
      </pc:docMkLst>
      <pc:sldChg chg="modSp mod">
        <pc:chgData name="Noëlle ." userId="721b934a4577e1c1" providerId="LiveId" clId="{32DBA0C1-9CE9-48B1-B170-933F4E846DC9}" dt="2020-10-01T10:58:39.877" v="6" actId="20577"/>
        <pc:sldMkLst>
          <pc:docMk/>
          <pc:sldMk cId="147544885" sldId="256"/>
        </pc:sldMkLst>
        <pc:spChg chg="mod">
          <ac:chgData name="Noëlle ." userId="721b934a4577e1c1" providerId="LiveId" clId="{32DBA0C1-9CE9-48B1-B170-933F4E846DC9}" dt="2020-10-01T10:58:39.877" v="6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32DBA0C1-9CE9-48B1-B170-933F4E846DC9}" dt="2020-10-01T13:13:32.647" v="1563" actId="20577"/>
        <pc:sldMkLst>
          <pc:docMk/>
          <pc:sldMk cId="3677041355" sldId="257"/>
        </pc:sldMkLst>
        <pc:spChg chg="mod">
          <ac:chgData name="Noëlle ." userId="721b934a4577e1c1" providerId="LiveId" clId="{32DBA0C1-9CE9-48B1-B170-933F4E846DC9}" dt="2020-10-01T10:58:49.099" v="9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32DBA0C1-9CE9-48B1-B170-933F4E846DC9}" dt="2020-10-01T11:00:38.981" v="176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32DBA0C1-9CE9-48B1-B170-933F4E846DC9}" dt="2020-10-01T11:01:25.035" v="251" actId="20577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32DBA0C1-9CE9-48B1-B170-933F4E846DC9}" dt="2020-10-01T10:58:53.294" v="12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32DBA0C1-9CE9-48B1-B170-933F4E846DC9}" dt="2020-10-01T11:16:21.381" v="1527" actId="21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32DBA0C1-9CE9-48B1-B170-933F4E846DC9}" dt="2020-10-01T11:02:47.228" v="402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32DBA0C1-9CE9-48B1-B170-933F4E846DC9}" dt="2020-10-01T10:58:56.440" v="15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32DBA0C1-9CE9-48B1-B170-933F4E846DC9}" dt="2020-10-01T13:13:32.647" v="1563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32DBA0C1-9CE9-48B1-B170-933F4E846DC9}" dt="2020-10-01T11:03:46.448" v="529" actId="20577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32DBA0C1-9CE9-48B1-B170-933F4E846DC9}" dt="2020-10-01T10:59:03.610" v="18" actId="20577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32DBA0C1-9CE9-48B1-B170-933F4E846DC9}" dt="2020-10-01T11:05:00.294" v="674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32DBA0C1-9CE9-48B1-B170-933F4E846DC9}" dt="2020-10-01T11:06:16.224" v="782" actId="14100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32DBA0C1-9CE9-48B1-B170-933F4E846DC9}" dt="2020-10-01T13:07:21.633" v="1559" actId="20577"/>
        <pc:sldMkLst>
          <pc:docMk/>
          <pc:sldMk cId="2204387399" sldId="258"/>
        </pc:sldMkLst>
        <pc:spChg chg="mod">
          <ac:chgData name="Noëlle ." userId="721b934a4577e1c1" providerId="LiveId" clId="{32DBA0C1-9CE9-48B1-B170-933F4E846DC9}" dt="2020-10-01T10:59:09.089" v="23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32DBA0C1-9CE9-48B1-B170-933F4E846DC9}" dt="2020-10-01T11:07:05.344" v="912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32DBA0C1-9CE9-48B1-B170-933F4E846DC9}" dt="2020-10-01T11:07:53.263" v="1019" actId="14100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32DBA0C1-9CE9-48B1-B170-933F4E846DC9}" dt="2020-10-01T10:59:11.550" v="25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32DBA0C1-9CE9-48B1-B170-933F4E846DC9}" dt="2020-10-01T13:07:21.633" v="1559" actId="20577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32DBA0C1-9CE9-48B1-B170-933F4E846DC9}" dt="2020-10-01T11:09:05.221" v="1167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32DBA0C1-9CE9-48B1-B170-933F4E846DC9}" dt="2020-10-01T10:59:14.550" v="27" actId="2057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32DBA0C1-9CE9-48B1-B170-933F4E846DC9}" dt="2020-10-01T13:06:00.804" v="1556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32DBA0C1-9CE9-48B1-B170-933F4E846DC9}" dt="2020-10-01T13:06:15.604" v="1558" actId="20577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60E2-6D9F-4764-9EE6-8AEDCB094B0F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8C15-6095-4FEC-A578-D4A1362203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58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14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2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89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5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5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9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80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56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61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20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09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8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prs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269B23C-7685-4641-95A3-56013AE80329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25485D-43F5-4825-99BC-B6B599CDE1EB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1B99B93-E6F1-4D81-BDD2-31176829C5E7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33E3839-DF79-481F-B92B-24E37E96F4DA}"/>
              </a:ext>
            </a:extLst>
          </p:cNvPr>
          <p:cNvSpPr/>
          <p:nvPr/>
        </p:nvSpPr>
        <p:spPr>
          <a:xfrm>
            <a:off x="0" y="0"/>
            <a:ext cx="576086" cy="990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40985D9-47F1-4E29-9E57-988A886D27CF}"/>
              </a:ext>
            </a:extLst>
          </p:cNvPr>
          <p:cNvSpPr txBox="1"/>
          <p:nvPr/>
        </p:nvSpPr>
        <p:spPr>
          <a:xfrm rot="16200000">
            <a:off x="-1643437" y="4302055"/>
            <a:ext cx="38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WONEN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ZORG • WELZIJN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5" name="Ruit 14">
            <a:extLst>
              <a:ext uri="{FF2B5EF4-FFF2-40B4-BE49-F238E27FC236}">
                <a16:creationId xmlns:a16="http://schemas.microsoft.com/office/drawing/2014/main" id="{F1D1946D-1831-4F44-807D-AFD819548AC5}"/>
              </a:ext>
            </a:extLst>
          </p:cNvPr>
          <p:cNvSpPr/>
          <p:nvPr/>
        </p:nvSpPr>
        <p:spPr>
          <a:xfrm>
            <a:off x="720242" y="4167385"/>
            <a:ext cx="3583416" cy="3541070"/>
          </a:xfrm>
          <a:prstGeom prst="diamond">
            <a:avLst/>
          </a:prstGeom>
          <a:blipFill dpi="0" rotWithShape="1">
            <a:blip r:embed="rId2"/>
            <a:srcRect/>
            <a:stretch>
              <a:fillRect l="-20391" r="-48387" b="-1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3F2DC53-493F-493D-B2B1-E9B4D486144B}"/>
              </a:ext>
            </a:extLst>
          </p:cNvPr>
          <p:cNvSpPr/>
          <p:nvPr/>
        </p:nvSpPr>
        <p:spPr>
          <a:xfrm rot="5400000">
            <a:off x="-292189" y="3106661"/>
            <a:ext cx="3500551" cy="1764000"/>
          </a:xfrm>
          <a:prstGeom prst="triangle">
            <a:avLst>
              <a:gd name="adj" fmla="val 50137"/>
            </a:avLst>
          </a:prstGeom>
          <a:blipFill dpi="0" rotWithShape="0">
            <a:blip r:embed="rId3"/>
            <a:srcRect/>
            <a:stretch>
              <a:fillRect l="-42119" t="507" r="-78289" b="-12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uit 17">
            <a:extLst>
              <a:ext uri="{FF2B5EF4-FFF2-40B4-BE49-F238E27FC236}">
                <a16:creationId xmlns:a16="http://schemas.microsoft.com/office/drawing/2014/main" id="{91CD2148-E798-4B59-9F7E-9F2AD6EE7C6C}"/>
              </a:ext>
            </a:extLst>
          </p:cNvPr>
          <p:cNvSpPr/>
          <p:nvPr/>
        </p:nvSpPr>
        <p:spPr>
          <a:xfrm>
            <a:off x="2681986" y="2257121"/>
            <a:ext cx="3583416" cy="3541070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73" t="693" r="773" b="6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AAD5D87-7B7D-42E0-8BFB-2CF554AE6D0D}"/>
              </a:ext>
            </a:extLst>
          </p:cNvPr>
          <p:cNvSpPr txBox="1"/>
          <p:nvPr/>
        </p:nvSpPr>
        <p:spPr>
          <a:xfrm>
            <a:off x="3429001" y="6877050"/>
            <a:ext cx="321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WOONZORGCENTRUM</a:t>
            </a:r>
          </a:p>
          <a:p>
            <a:pPr algn="r"/>
            <a:r>
              <a:rPr lang="en-US" sz="2400" b="1">
                <a:solidFill>
                  <a:srgbClr val="FF0000"/>
                </a:solidFill>
              </a:rPr>
              <a:t>DE RAATSTEDE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7758B82-9761-4322-AD02-31E0E112B2D7}"/>
              </a:ext>
            </a:extLst>
          </p:cNvPr>
          <p:cNvSpPr txBox="1"/>
          <p:nvPr/>
        </p:nvSpPr>
        <p:spPr>
          <a:xfrm>
            <a:off x="2894665" y="8343900"/>
            <a:ext cx="148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MENU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1712E9-7905-4FFD-8C25-B3D668887E95}"/>
              </a:ext>
            </a:extLst>
          </p:cNvPr>
          <p:cNvSpPr txBox="1"/>
          <p:nvPr/>
        </p:nvSpPr>
        <p:spPr>
          <a:xfrm>
            <a:off x="662683" y="8928675"/>
            <a:ext cx="609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1D9BD6"/>
                </a:solidFill>
              </a:rPr>
              <a:t>Maandag 16 augustus t/m </a:t>
            </a:r>
          </a:p>
          <a:p>
            <a:r>
              <a:rPr lang="nl-NL" sz="2400" b="1" dirty="0">
                <a:solidFill>
                  <a:srgbClr val="1D9BD6"/>
                </a:solidFill>
              </a:rPr>
              <a:t>Zondag 22 augustus 2021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1300D1A-8100-4724-A407-5D71DA648287}"/>
              </a:ext>
            </a:extLst>
          </p:cNvPr>
          <p:cNvSpPr/>
          <p:nvPr/>
        </p:nvSpPr>
        <p:spPr>
          <a:xfrm>
            <a:off x="6758930" y="7442152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2F4F2C6-BEA2-4D90-8691-934EE2A3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1206932"/>
            <a:ext cx="2400244" cy="16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26B3AC25-2ED0-4584-956D-3E9D317ED70F}"/>
              </a:ext>
            </a:extLst>
          </p:cNvPr>
          <p:cNvSpPr/>
          <p:nvPr/>
        </p:nvSpPr>
        <p:spPr>
          <a:xfrm>
            <a:off x="341963" y="317757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CF3B9A1-A884-4F18-ABD5-ABEC2EED311E}"/>
              </a:ext>
            </a:extLst>
          </p:cNvPr>
          <p:cNvSpPr/>
          <p:nvPr/>
        </p:nvSpPr>
        <p:spPr>
          <a:xfrm>
            <a:off x="0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28BED0F-A43A-4437-8303-4307534A12F5}"/>
              </a:ext>
            </a:extLst>
          </p:cNvPr>
          <p:cNvSpPr/>
          <p:nvPr/>
        </p:nvSpPr>
        <p:spPr>
          <a:xfrm>
            <a:off x="0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89CA1F-AB24-40E5-AE1C-456E5DF49327}"/>
              </a:ext>
            </a:extLst>
          </p:cNvPr>
          <p:cNvSpPr/>
          <p:nvPr/>
        </p:nvSpPr>
        <p:spPr>
          <a:xfrm>
            <a:off x="0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5FAB1F4-6429-482D-888E-1833C055F0EA}"/>
              </a:ext>
            </a:extLst>
          </p:cNvPr>
          <p:cNvSpPr/>
          <p:nvPr/>
        </p:nvSpPr>
        <p:spPr>
          <a:xfrm>
            <a:off x="-3597" y="7434184"/>
            <a:ext cx="108000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858905-8107-432C-8C05-968957CD67A3}"/>
              </a:ext>
            </a:extLst>
          </p:cNvPr>
          <p:cNvSpPr txBox="1"/>
          <p:nvPr/>
        </p:nvSpPr>
        <p:spPr>
          <a:xfrm>
            <a:off x="341964" y="228600"/>
            <a:ext cx="615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Graag aankruisen wat uw keuze is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DC05DF8-5B27-4EFE-A275-5050F5416985}"/>
              </a:ext>
            </a:extLst>
          </p:cNvPr>
          <p:cNvSpPr/>
          <p:nvPr/>
        </p:nvSpPr>
        <p:spPr>
          <a:xfrm>
            <a:off x="341964" y="9525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DB1A4FC-5B6A-4023-865C-65DB616D4761}"/>
              </a:ext>
            </a:extLst>
          </p:cNvPr>
          <p:cNvSpPr/>
          <p:nvPr/>
        </p:nvSpPr>
        <p:spPr>
          <a:xfrm>
            <a:off x="361950" y="5390999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CC0FA0F-222F-452B-BC85-C93E9FD90A73}"/>
              </a:ext>
            </a:extLst>
          </p:cNvPr>
          <p:cNvSpPr/>
          <p:nvPr/>
        </p:nvSpPr>
        <p:spPr>
          <a:xfrm>
            <a:off x="341963" y="7562653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C23053-5E96-4C7C-A482-035A9E02BFAC}"/>
              </a:ext>
            </a:extLst>
          </p:cNvPr>
          <p:cNvSpPr txBox="1"/>
          <p:nvPr/>
        </p:nvSpPr>
        <p:spPr>
          <a:xfrm>
            <a:off x="431878" y="941250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Maandag</a:t>
            </a:r>
            <a:r>
              <a:rPr lang="en-US" b="1" dirty="0">
                <a:solidFill>
                  <a:srgbClr val="1D9BD6"/>
                </a:solidFill>
              </a:rPr>
              <a:t> 16 </a:t>
            </a:r>
            <a:r>
              <a:rPr lang="en-US" b="1" dirty="0" err="1">
                <a:solidFill>
                  <a:srgbClr val="1D9BD6"/>
                </a:solidFill>
              </a:rPr>
              <a:t>augustus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59AF861-990B-4072-88FD-31255BC4E514}"/>
              </a:ext>
            </a:extLst>
          </p:cNvPr>
          <p:cNvSpPr txBox="1"/>
          <p:nvPr/>
        </p:nvSpPr>
        <p:spPr>
          <a:xfrm>
            <a:off x="666750" y="1299332"/>
            <a:ext cx="238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Vlinder macaroni </a:t>
            </a:r>
            <a:r>
              <a:rPr lang="nl-NL" sz="1600" dirty="0" err="1"/>
              <a:t>Fiocconi</a:t>
            </a:r>
            <a:endParaRPr lang="nl-NL" sz="1600" dirty="0"/>
          </a:p>
          <a:p>
            <a:r>
              <a:rPr lang="nl-NL" sz="1600" dirty="0"/>
              <a:t>Gehakt- tomatensaus</a:t>
            </a:r>
          </a:p>
          <a:p>
            <a:r>
              <a:rPr lang="nl-NL" sz="1600" dirty="0"/>
              <a:t>Parmezaanse kaas</a:t>
            </a:r>
          </a:p>
          <a:p>
            <a:r>
              <a:rPr lang="nl-NL" sz="1600" dirty="0"/>
              <a:t>Tomatenbieslooksalade</a:t>
            </a:r>
          </a:p>
          <a:p>
            <a:r>
              <a:rPr lang="nl-NL" sz="1600" dirty="0"/>
              <a:t>Perzik met slagroom</a:t>
            </a:r>
          </a:p>
          <a:p>
            <a:endParaRPr lang="nl-NL" sz="16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1A2242E-0D92-4B87-9B7F-42A6DEC7AFA3}"/>
              </a:ext>
            </a:extLst>
          </p:cNvPr>
          <p:cNvSpPr txBox="1"/>
          <p:nvPr/>
        </p:nvSpPr>
        <p:spPr>
          <a:xfrm>
            <a:off x="3948543" y="1299332"/>
            <a:ext cx="2456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kippendij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Braadjus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Mexico mix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Perzik met slagroom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F0738E4-1E29-4197-8D8D-7F740AF0A1F3}"/>
              </a:ext>
            </a:extLst>
          </p:cNvPr>
          <p:cNvSpPr txBox="1"/>
          <p:nvPr/>
        </p:nvSpPr>
        <p:spPr>
          <a:xfrm>
            <a:off x="373791" y="3245979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Dinsdag</a:t>
            </a:r>
            <a:r>
              <a:rPr lang="en-US" b="1" dirty="0">
                <a:solidFill>
                  <a:srgbClr val="1D9BD6"/>
                </a:solidFill>
              </a:rPr>
              <a:t> 17 </a:t>
            </a:r>
            <a:r>
              <a:rPr lang="en-US" b="1" dirty="0" err="1">
                <a:solidFill>
                  <a:srgbClr val="1D9BD6"/>
                </a:solidFill>
              </a:rPr>
              <a:t>augustus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C59979B-3422-4814-BEDF-65AF970C72F6}"/>
              </a:ext>
            </a:extLst>
          </p:cNvPr>
          <p:cNvSpPr txBox="1"/>
          <p:nvPr/>
        </p:nvSpPr>
        <p:spPr>
          <a:xfrm>
            <a:off x="361950" y="5442004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Woensdag</a:t>
            </a:r>
            <a:r>
              <a:rPr lang="en-US" b="1" dirty="0">
                <a:solidFill>
                  <a:srgbClr val="1D9BD6"/>
                </a:solidFill>
              </a:rPr>
              <a:t> 18 </a:t>
            </a:r>
            <a:r>
              <a:rPr lang="en-US" b="1" dirty="0" err="1">
                <a:solidFill>
                  <a:srgbClr val="1D9BD6"/>
                </a:solidFill>
              </a:rPr>
              <a:t>augustus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A0533B9-50D3-412A-8C8B-0DD96BB7C11D}"/>
              </a:ext>
            </a:extLst>
          </p:cNvPr>
          <p:cNvSpPr txBox="1"/>
          <p:nvPr/>
        </p:nvSpPr>
        <p:spPr>
          <a:xfrm>
            <a:off x="361950" y="7666483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Donderdag</a:t>
            </a:r>
            <a:r>
              <a:rPr lang="en-US" b="1" dirty="0">
                <a:solidFill>
                  <a:srgbClr val="1D9BD6"/>
                </a:solidFill>
              </a:rPr>
              <a:t> 19 </a:t>
            </a:r>
            <a:r>
              <a:rPr lang="en-US" b="1" dirty="0" err="1">
                <a:solidFill>
                  <a:srgbClr val="1D9BD6"/>
                </a:solidFill>
              </a:rPr>
              <a:t>augustus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F23E14D-0251-4193-B87C-9E5A8BAD3ADB}"/>
              </a:ext>
            </a:extLst>
          </p:cNvPr>
          <p:cNvSpPr txBox="1"/>
          <p:nvPr/>
        </p:nvSpPr>
        <p:spPr>
          <a:xfrm>
            <a:off x="666749" y="8035815"/>
            <a:ext cx="2629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Oud Hollandse pastinaaksoep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boerenburger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Paddenstoelensaus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Bietjes met appel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Aardappelroosjes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A0FA2F73-6C18-4755-A93B-05FC833F7FBC}"/>
              </a:ext>
            </a:extLst>
          </p:cNvPr>
          <p:cNvSpPr txBox="1"/>
          <p:nvPr/>
        </p:nvSpPr>
        <p:spPr>
          <a:xfrm>
            <a:off x="3948862" y="8035815"/>
            <a:ext cx="2733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Oud Hollandse pastinaaksoep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slavink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Gestoofde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romanobonen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Aardappelpuree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2B596E5-49CD-4A31-B316-C0C6168A77F0}"/>
              </a:ext>
            </a:extLst>
          </p:cNvPr>
          <p:cNvSpPr txBox="1"/>
          <p:nvPr/>
        </p:nvSpPr>
        <p:spPr>
          <a:xfrm>
            <a:off x="666750" y="3629561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Tomatensoep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Indonesische Babi ketjap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Bami goreng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Warme ananas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Kroepoek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D81BB97-C2F7-4CD7-B4F5-47A259646F71}"/>
              </a:ext>
            </a:extLst>
          </p:cNvPr>
          <p:cNvSpPr txBox="1"/>
          <p:nvPr/>
        </p:nvSpPr>
        <p:spPr>
          <a:xfrm>
            <a:off x="3897225" y="3644192"/>
            <a:ext cx="262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Tomatensoep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rundergehaktbal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Braadjus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Gestoofde doperwten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807B225-8DF1-4D85-B6BC-FFABD7C673DE}"/>
              </a:ext>
            </a:extLst>
          </p:cNvPr>
          <p:cNvSpPr txBox="1"/>
          <p:nvPr/>
        </p:nvSpPr>
        <p:spPr>
          <a:xfrm>
            <a:off x="656754" y="5838548"/>
            <a:ext cx="2982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varkensschouderlapje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Bladspinazie à la crème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Slagroomsoesjes met frambozensaus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2F071D8-75D4-43D6-93E7-0B0D843145B5}"/>
              </a:ext>
            </a:extLst>
          </p:cNvPr>
          <p:cNvSpPr txBox="1"/>
          <p:nvPr/>
        </p:nvSpPr>
        <p:spPr>
          <a:xfrm>
            <a:off x="3897225" y="5822386"/>
            <a:ext cx="2629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Omelet tuinkruiden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Komkommerdille salade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Aardappelpuree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Slagroomsoesjes met frambozensaus</a:t>
            </a:r>
          </a:p>
        </p:txBody>
      </p:sp>
    </p:spTree>
    <p:extLst>
      <p:ext uri="{BB962C8B-B14F-4D97-AF65-F5344CB8AC3E}">
        <p14:creationId xmlns:p14="http://schemas.microsoft.com/office/powerpoint/2010/main" val="367704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57ED1A-5361-4FFF-A5B0-CC4081E0A344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38FC3B2-34AC-43C8-8C0D-51480D2060A7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28DF823-5B04-42E8-9950-5DD7E45C608A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712A7C9-FFCD-4E32-A30F-1E2A42A74555}"/>
              </a:ext>
            </a:extLst>
          </p:cNvPr>
          <p:cNvSpPr/>
          <p:nvPr/>
        </p:nvSpPr>
        <p:spPr>
          <a:xfrm>
            <a:off x="341964" y="9525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24BD6B3-4495-4615-B14F-1130CC8B71CF}"/>
              </a:ext>
            </a:extLst>
          </p:cNvPr>
          <p:cNvSpPr/>
          <p:nvPr/>
        </p:nvSpPr>
        <p:spPr>
          <a:xfrm>
            <a:off x="341962" y="31877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71D49D1-DF63-45CC-9F75-9557103E62E9}"/>
              </a:ext>
            </a:extLst>
          </p:cNvPr>
          <p:cNvSpPr/>
          <p:nvPr/>
        </p:nvSpPr>
        <p:spPr>
          <a:xfrm>
            <a:off x="341963" y="5422900"/>
            <a:ext cx="6154085" cy="2360992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F72C58E-4AE2-4F1E-9275-36A7B139EC9C}"/>
              </a:ext>
            </a:extLst>
          </p:cNvPr>
          <p:cNvSpPr txBox="1"/>
          <p:nvPr/>
        </p:nvSpPr>
        <p:spPr>
          <a:xfrm>
            <a:off x="361950" y="930000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Vrijdag</a:t>
            </a:r>
            <a:r>
              <a:rPr lang="en-US" b="1" dirty="0">
                <a:solidFill>
                  <a:srgbClr val="1D9BD6"/>
                </a:solidFill>
              </a:rPr>
              <a:t> 20 </a:t>
            </a:r>
            <a:r>
              <a:rPr lang="en-US" b="1" dirty="0" err="1">
                <a:solidFill>
                  <a:srgbClr val="1D9BD6"/>
                </a:solidFill>
              </a:rPr>
              <a:t>augustus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DDB12BA-5D3F-4732-880E-99B216615328}"/>
              </a:ext>
            </a:extLst>
          </p:cNvPr>
          <p:cNvSpPr txBox="1"/>
          <p:nvPr/>
        </p:nvSpPr>
        <p:spPr>
          <a:xfrm>
            <a:off x="666749" y="1299332"/>
            <a:ext cx="2869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Gebakken lekkerbek </a:t>
            </a:r>
          </a:p>
          <a:p>
            <a:r>
              <a:rPr lang="nl-NL" sz="1600" dirty="0"/>
              <a:t>Cocktailsaus</a:t>
            </a:r>
          </a:p>
          <a:p>
            <a:r>
              <a:rPr lang="nl-NL" sz="1600" dirty="0"/>
              <a:t>Kropsla met tomaat, komkommer en ei</a:t>
            </a:r>
          </a:p>
          <a:p>
            <a:r>
              <a:rPr lang="nl-NL" sz="1600" dirty="0"/>
              <a:t>Aardappelkroketten</a:t>
            </a:r>
          </a:p>
          <a:p>
            <a:r>
              <a:rPr lang="nl-NL" sz="1600" dirty="0"/>
              <a:t>Roomijs boerenjongens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BADC817-8A46-46C4-B747-359D0700D21D}"/>
              </a:ext>
            </a:extLst>
          </p:cNvPr>
          <p:cNvSpPr txBox="1"/>
          <p:nvPr/>
        </p:nvSpPr>
        <p:spPr>
          <a:xfrm>
            <a:off x="3593237" y="1299332"/>
            <a:ext cx="2515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cs typeface="Calibri" panose="020F0502020204030204" pitchFamily="34" charset="0"/>
              </a:rPr>
              <a:t>Gebraden runderlapje</a:t>
            </a:r>
          </a:p>
          <a:p>
            <a:r>
              <a:rPr lang="nl-NL" sz="1600" dirty="0"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cs typeface="Calibri" panose="020F0502020204030204" pitchFamily="34" charset="0"/>
              </a:rPr>
              <a:t>Rustica worteltjes met peterselie</a:t>
            </a:r>
          </a:p>
          <a:p>
            <a:r>
              <a:rPr lang="nl-NL" sz="1600" dirty="0"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cs typeface="Calibri" panose="020F0502020204030204" pitchFamily="34" charset="0"/>
              </a:rPr>
              <a:t>Roomijs boerenjongens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58A4C4-F870-48B7-8E31-CE399822F848}"/>
              </a:ext>
            </a:extLst>
          </p:cNvPr>
          <p:cNvSpPr txBox="1"/>
          <p:nvPr/>
        </p:nvSpPr>
        <p:spPr>
          <a:xfrm>
            <a:off x="361950" y="3260229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Zaterdag</a:t>
            </a:r>
            <a:r>
              <a:rPr lang="en-US" b="1" dirty="0">
                <a:solidFill>
                  <a:srgbClr val="1D9BD6"/>
                </a:solidFill>
              </a:rPr>
              <a:t> 21 </a:t>
            </a:r>
            <a:r>
              <a:rPr lang="en-US" b="1" dirty="0" err="1">
                <a:solidFill>
                  <a:srgbClr val="1D9BD6"/>
                </a:solidFill>
              </a:rPr>
              <a:t>augustus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E45A239-840C-4EF4-B59F-35F3E7DF6A3F}"/>
              </a:ext>
            </a:extLst>
          </p:cNvPr>
          <p:cNvSpPr txBox="1"/>
          <p:nvPr/>
        </p:nvSpPr>
        <p:spPr>
          <a:xfrm>
            <a:off x="666749" y="3629561"/>
            <a:ext cx="286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kippensoep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Kaassoufflé mozzarella tomaat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Mayonaise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Rauwkost en appelmoes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Vlaamse patat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F7D184-ADE9-4BD8-9C91-3E477BF73528}"/>
              </a:ext>
            </a:extLst>
          </p:cNvPr>
          <p:cNvSpPr txBox="1"/>
          <p:nvPr/>
        </p:nvSpPr>
        <p:spPr>
          <a:xfrm>
            <a:off x="3593237" y="3629561"/>
            <a:ext cx="238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kippensoep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kalkoensaucijs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Broccoli au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beure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04F80E8-2B17-4B84-BA48-E4368F581924}"/>
              </a:ext>
            </a:extLst>
          </p:cNvPr>
          <p:cNvSpPr txBox="1"/>
          <p:nvPr/>
        </p:nvSpPr>
        <p:spPr>
          <a:xfrm>
            <a:off x="361950" y="5442004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Zondag</a:t>
            </a:r>
            <a:r>
              <a:rPr lang="en-US" b="1" dirty="0">
                <a:solidFill>
                  <a:srgbClr val="1D9BD6"/>
                </a:solidFill>
              </a:rPr>
              <a:t> 22 </a:t>
            </a:r>
            <a:r>
              <a:rPr lang="en-US" b="1">
                <a:solidFill>
                  <a:srgbClr val="1D9BD6"/>
                </a:solidFill>
              </a:rPr>
              <a:t>augustus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89C18FD-4946-452F-BAC1-81A7CA1570B4}"/>
              </a:ext>
            </a:extLst>
          </p:cNvPr>
          <p:cNvSpPr txBox="1"/>
          <p:nvPr/>
        </p:nvSpPr>
        <p:spPr>
          <a:xfrm>
            <a:off x="3469878" y="5842218"/>
            <a:ext cx="2762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boerengroentesoep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Schnitzel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Bloemkool 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Bechamelsaus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Aardbeienbavaroise met slagroom</a:t>
            </a:r>
          </a:p>
        </p:txBody>
      </p:sp>
      <p:pic>
        <p:nvPicPr>
          <p:cNvPr id="1028" name="Picture 4" descr="Fotobehang Groenten en fruit geïsoleerd op een witte achtergrond ...">
            <a:extLst>
              <a:ext uri="{FF2B5EF4-FFF2-40B4-BE49-F238E27FC236}">
                <a16:creationId xmlns:a16="http://schemas.microsoft.com/office/drawing/2014/main" id="{AD974C65-16B9-476E-8EED-A28CD3034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9" b="16854"/>
          <a:stretch/>
        </p:blipFill>
        <p:spPr bwMode="auto">
          <a:xfrm>
            <a:off x="-23680" y="7818960"/>
            <a:ext cx="6667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DB4A317D-36F0-4F67-B820-203841954848}"/>
              </a:ext>
            </a:extLst>
          </p:cNvPr>
          <p:cNvSpPr/>
          <p:nvPr/>
        </p:nvSpPr>
        <p:spPr>
          <a:xfrm>
            <a:off x="6758930" y="7442154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FE2FE60-7DD2-4A39-A9E3-103FE1264211}"/>
              </a:ext>
            </a:extLst>
          </p:cNvPr>
          <p:cNvSpPr txBox="1"/>
          <p:nvPr/>
        </p:nvSpPr>
        <p:spPr>
          <a:xfrm>
            <a:off x="666749" y="5842218"/>
            <a:ext cx="2762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boerengroentesoep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kippenpoot 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Kerrie kokossaus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Sperziebonen au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beure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Roomaardappeltjes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Aardbeienbavaroise met slagroom</a:t>
            </a:r>
          </a:p>
        </p:txBody>
      </p:sp>
    </p:spTree>
    <p:extLst>
      <p:ext uri="{BB962C8B-B14F-4D97-AF65-F5344CB8AC3E}">
        <p14:creationId xmlns:p14="http://schemas.microsoft.com/office/powerpoint/2010/main" val="220438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6CE9A24D-CDD1-4309-9F22-2CFC5BA1C909}"/>
              </a:ext>
            </a:extLst>
          </p:cNvPr>
          <p:cNvSpPr txBox="1"/>
          <p:nvPr/>
        </p:nvSpPr>
        <p:spPr>
          <a:xfrm>
            <a:off x="1352550" y="2954532"/>
            <a:ext cx="3881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A9543AB-BF89-4136-A414-88127D462BC7}"/>
              </a:ext>
            </a:extLst>
          </p:cNvPr>
          <p:cNvSpPr/>
          <p:nvPr/>
        </p:nvSpPr>
        <p:spPr>
          <a:xfrm>
            <a:off x="0" y="9440562"/>
            <a:ext cx="6858000" cy="460761"/>
          </a:xfrm>
          <a:prstGeom prst="rect">
            <a:avLst/>
          </a:prstGeom>
          <a:solidFill>
            <a:srgbClr val="D11326"/>
          </a:solidFill>
          <a:ln>
            <a:solidFill>
              <a:srgbClr val="D11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69FA13F-29B1-4FF3-B71F-F77518C2CBD0}"/>
              </a:ext>
            </a:extLst>
          </p:cNvPr>
          <p:cNvSpPr txBox="1"/>
          <p:nvPr/>
        </p:nvSpPr>
        <p:spPr>
          <a:xfrm>
            <a:off x="129421" y="9462175"/>
            <a:ext cx="651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www.dprs.nl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603E078-56A4-4DBF-913E-B2B662A2C2A4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8F8D688-F2EC-401A-8B81-ADB2CDD6469B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94D8BD2-30DD-487A-97E9-BF0983920482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D209062-5906-4C32-9231-26BB345E5A08}"/>
              </a:ext>
            </a:extLst>
          </p:cNvPr>
          <p:cNvSpPr/>
          <p:nvPr/>
        </p:nvSpPr>
        <p:spPr>
          <a:xfrm>
            <a:off x="6758930" y="7418086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3375B2F-D66F-4A06-918B-2EBB350B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5" y="215203"/>
            <a:ext cx="1559286" cy="10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239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199</Words>
  <Application>Microsoft Office PowerPoint</Application>
  <PresentationFormat>A4 (210 x 297 mm)</PresentationFormat>
  <Paragraphs>94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Linda de Groot</dc:creator>
  <cp:lastModifiedBy>Cynthia de Wilde</cp:lastModifiedBy>
  <cp:revision>44</cp:revision>
  <dcterms:created xsi:type="dcterms:W3CDTF">2019-12-09T12:40:52Z</dcterms:created>
  <dcterms:modified xsi:type="dcterms:W3CDTF">2021-07-19T14:20:00Z</dcterms:modified>
</cp:coreProperties>
</file>